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5" r:id="rId4"/>
    <p:sldMasterId id="214748368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Plus Jakarta Sans ExtraBold"/>
      <p:bold r:id="rId62"/>
      <p:boldItalic r:id="rId63"/>
    </p:embeddedFon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matic SC"/>
      <p:regular r:id="rId72"/>
      <p:bold r:id="rId73"/>
    </p:embeddedFont>
    <p:embeddedFont>
      <p:font typeface="Anaheim"/>
      <p:regular r:id="rId74"/>
      <p:bold r:id="rId75"/>
    </p:embeddedFont>
    <p:embeddedFont>
      <p:font typeface="Bebas Neue"/>
      <p:regular r:id="rId76"/>
    </p:embeddedFont>
    <p:embeddedFont>
      <p:font typeface="Proxima Nova Semibold"/>
      <p:regular r:id="rId77"/>
      <p:bold r:id="rId78"/>
      <p:boldItalic r:id="rId79"/>
    </p:embeddedFont>
    <p:embeddedFont>
      <p:font typeface="Nunito Sans"/>
      <p:regular r:id="rId80"/>
      <p:bold r:id="rId81"/>
      <p:italic r:id="rId82"/>
      <p:boldItalic r:id="rId8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9CB33F9-D351-4A67-8A15-4D6AD036DA11}">
  <a:tblStyle styleId="{F9CB33F9-D351-4A67-8A15-4D6AD036DA1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3" Type="http://schemas.openxmlformats.org/officeDocument/2006/relationships/font" Target="fonts/NunitoSans-boldItalic.fntdata"/><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NunitoSans-regular.fntdata"/><Relationship Id="rId82" Type="http://schemas.openxmlformats.org/officeDocument/2006/relationships/font" Target="fonts/NunitoSans-italic.fntdata"/><Relationship Id="rId81" Type="http://schemas.openxmlformats.org/officeDocument/2006/relationships/font" Target="fonts/NunitoSans-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maticSC-bold.fntdata"/><Relationship Id="rId72" Type="http://schemas.openxmlformats.org/officeDocument/2006/relationships/font" Target="fonts/AmaticSC-regular.fntdata"/><Relationship Id="rId31" Type="http://schemas.openxmlformats.org/officeDocument/2006/relationships/slide" Target="slides/slide25.xml"/><Relationship Id="rId75" Type="http://schemas.openxmlformats.org/officeDocument/2006/relationships/font" Target="fonts/Anaheim-bold.fntdata"/><Relationship Id="rId30" Type="http://schemas.openxmlformats.org/officeDocument/2006/relationships/slide" Target="slides/slide24.xml"/><Relationship Id="rId74" Type="http://schemas.openxmlformats.org/officeDocument/2006/relationships/font" Target="fonts/Anaheim-regular.fntdata"/><Relationship Id="rId33" Type="http://schemas.openxmlformats.org/officeDocument/2006/relationships/slide" Target="slides/slide27.xml"/><Relationship Id="rId77" Type="http://schemas.openxmlformats.org/officeDocument/2006/relationships/font" Target="fonts/ProximaNovaSemibold-regular.fntdata"/><Relationship Id="rId32" Type="http://schemas.openxmlformats.org/officeDocument/2006/relationships/slide" Target="slides/slide26.xml"/><Relationship Id="rId76" Type="http://schemas.openxmlformats.org/officeDocument/2006/relationships/font" Target="fonts/BebasNeue-regular.fntdata"/><Relationship Id="rId35" Type="http://schemas.openxmlformats.org/officeDocument/2006/relationships/slide" Target="slides/slide29.xml"/><Relationship Id="rId79" Type="http://schemas.openxmlformats.org/officeDocument/2006/relationships/font" Target="fonts/ProximaNovaSemibold-boldItalic.fntdata"/><Relationship Id="rId34" Type="http://schemas.openxmlformats.org/officeDocument/2006/relationships/slide" Target="slides/slide28.xml"/><Relationship Id="rId78" Type="http://schemas.openxmlformats.org/officeDocument/2006/relationships/font" Target="fonts/ProximaNovaSemibold-bold.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lusJakartaSansExtraBold-bold.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font" Target="fonts/PlusJakartaSansExtraBold-boldItalic.fntdata"/><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Medium-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jpg>
</file>

<file path=ppt/media/image13.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2a2ec0ca6c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2a2ec0ca6c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7" name="Shape 1937"/>
        <p:cNvGrpSpPr/>
        <p:nvPr/>
      </p:nvGrpSpPr>
      <p:grpSpPr>
        <a:xfrm>
          <a:off x="0" y="0"/>
          <a:ext cx="0" cy="0"/>
          <a:chOff x="0" y="0"/>
          <a:chExt cx="0" cy="0"/>
        </a:xfrm>
      </p:grpSpPr>
      <p:sp>
        <p:nvSpPr>
          <p:cNvPr id="1938" name="Google Shape;1938;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9" name="Google Shape;1939;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0" name="Shape 1950"/>
        <p:cNvGrpSpPr/>
        <p:nvPr/>
      </p:nvGrpSpPr>
      <p:grpSpPr>
        <a:xfrm>
          <a:off x="0" y="0"/>
          <a:ext cx="0" cy="0"/>
          <a:chOff x="0" y="0"/>
          <a:chExt cx="0" cy="0"/>
        </a:xfrm>
      </p:grpSpPr>
      <p:sp>
        <p:nvSpPr>
          <p:cNvPr id="1951" name="Google Shape;1951;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2" name="Google Shape;1952;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7" name="Shape 1967"/>
        <p:cNvGrpSpPr/>
        <p:nvPr/>
      </p:nvGrpSpPr>
      <p:grpSpPr>
        <a:xfrm>
          <a:off x="0" y="0"/>
          <a:ext cx="0" cy="0"/>
          <a:chOff x="0" y="0"/>
          <a:chExt cx="0" cy="0"/>
        </a:xfrm>
      </p:grpSpPr>
      <p:sp>
        <p:nvSpPr>
          <p:cNvPr id="1968" name="Google Shape;1968;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9" name="Google Shape;1969;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0" name="Shape 2080"/>
        <p:cNvGrpSpPr/>
        <p:nvPr/>
      </p:nvGrpSpPr>
      <p:grpSpPr>
        <a:xfrm>
          <a:off x="0" y="0"/>
          <a:ext cx="0" cy="0"/>
          <a:chOff x="0" y="0"/>
          <a:chExt cx="0" cy="0"/>
        </a:xfrm>
      </p:grpSpPr>
      <p:sp>
        <p:nvSpPr>
          <p:cNvPr id="2081" name="Google Shape;2081;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2" name="Google Shape;2082;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0" name="Shape 2220"/>
        <p:cNvGrpSpPr/>
        <p:nvPr/>
      </p:nvGrpSpPr>
      <p:grpSpPr>
        <a:xfrm>
          <a:off x="0" y="0"/>
          <a:ext cx="0" cy="0"/>
          <a:chOff x="0" y="0"/>
          <a:chExt cx="0" cy="0"/>
        </a:xfrm>
      </p:grpSpPr>
      <p:sp>
        <p:nvSpPr>
          <p:cNvPr id="2221" name="Google Shape;2221;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2" name="Google Shape;2222;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6" name="Shape 2226"/>
        <p:cNvGrpSpPr/>
        <p:nvPr/>
      </p:nvGrpSpPr>
      <p:grpSpPr>
        <a:xfrm>
          <a:off x="0" y="0"/>
          <a:ext cx="0" cy="0"/>
          <a:chOff x="0" y="0"/>
          <a:chExt cx="0" cy="0"/>
        </a:xfrm>
      </p:grpSpPr>
      <p:sp>
        <p:nvSpPr>
          <p:cNvPr id="2227" name="Google Shape;2227;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8" name="Google Shape;2228;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0" name="Shape 2250"/>
        <p:cNvGrpSpPr/>
        <p:nvPr/>
      </p:nvGrpSpPr>
      <p:grpSpPr>
        <a:xfrm>
          <a:off x="0" y="0"/>
          <a:ext cx="0" cy="0"/>
          <a:chOff x="0" y="0"/>
          <a:chExt cx="0" cy="0"/>
        </a:xfrm>
      </p:grpSpPr>
      <p:sp>
        <p:nvSpPr>
          <p:cNvPr id="2251" name="Google Shape;2251;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2" name="Google Shape;2252;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6" name="Shape 2256"/>
        <p:cNvGrpSpPr/>
        <p:nvPr/>
      </p:nvGrpSpPr>
      <p:grpSpPr>
        <a:xfrm>
          <a:off x="0" y="0"/>
          <a:ext cx="0" cy="0"/>
          <a:chOff x="0" y="0"/>
          <a:chExt cx="0" cy="0"/>
        </a:xfrm>
      </p:grpSpPr>
      <p:sp>
        <p:nvSpPr>
          <p:cNvPr id="2257" name="Google Shape;2257;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8" name="Google Shape;2258;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4" name="Shape 2414"/>
        <p:cNvGrpSpPr/>
        <p:nvPr/>
      </p:nvGrpSpPr>
      <p:grpSpPr>
        <a:xfrm>
          <a:off x="0" y="0"/>
          <a:ext cx="0" cy="0"/>
          <a:chOff x="0" y="0"/>
          <a:chExt cx="0" cy="0"/>
        </a:xfrm>
      </p:grpSpPr>
      <p:sp>
        <p:nvSpPr>
          <p:cNvPr id="2415" name="Google Shape;2415;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6" name="Google Shape;2416;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4" name="Shape 2434"/>
        <p:cNvGrpSpPr/>
        <p:nvPr/>
      </p:nvGrpSpPr>
      <p:grpSpPr>
        <a:xfrm>
          <a:off x="0" y="0"/>
          <a:ext cx="0" cy="0"/>
          <a:chOff x="0" y="0"/>
          <a:chExt cx="0" cy="0"/>
        </a:xfrm>
      </p:grpSpPr>
      <p:sp>
        <p:nvSpPr>
          <p:cNvPr id="2435" name="Google Shape;2435;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6" name="Google Shape;2436;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3" name="Shape 1543"/>
        <p:cNvGrpSpPr/>
        <p:nvPr/>
      </p:nvGrpSpPr>
      <p:grpSpPr>
        <a:xfrm>
          <a:off x="0" y="0"/>
          <a:ext cx="0" cy="0"/>
          <a:chOff x="0" y="0"/>
          <a:chExt cx="0" cy="0"/>
        </a:xfrm>
      </p:grpSpPr>
      <p:sp>
        <p:nvSpPr>
          <p:cNvPr id="1544" name="Google Shape;1544;g2a54d2a0d1d_0_189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5" name="Google Shape;1545;g2a54d2a0d1d_0_189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6" name="Shape 2446"/>
        <p:cNvGrpSpPr/>
        <p:nvPr/>
      </p:nvGrpSpPr>
      <p:grpSpPr>
        <a:xfrm>
          <a:off x="0" y="0"/>
          <a:ext cx="0" cy="0"/>
          <a:chOff x="0" y="0"/>
          <a:chExt cx="0" cy="0"/>
        </a:xfrm>
      </p:grpSpPr>
      <p:sp>
        <p:nvSpPr>
          <p:cNvPr id="2447" name="Google Shape;2447;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8" name="Google Shape;2448;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4" name="Shape 2454"/>
        <p:cNvGrpSpPr/>
        <p:nvPr/>
      </p:nvGrpSpPr>
      <p:grpSpPr>
        <a:xfrm>
          <a:off x="0" y="0"/>
          <a:ext cx="0" cy="0"/>
          <a:chOff x="0" y="0"/>
          <a:chExt cx="0" cy="0"/>
        </a:xfrm>
      </p:grpSpPr>
      <p:sp>
        <p:nvSpPr>
          <p:cNvPr id="2455" name="Google Shape;2455;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6" name="Google Shape;2456;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2" name="Shape 2462"/>
        <p:cNvGrpSpPr/>
        <p:nvPr/>
      </p:nvGrpSpPr>
      <p:grpSpPr>
        <a:xfrm>
          <a:off x="0" y="0"/>
          <a:ext cx="0" cy="0"/>
          <a:chOff x="0" y="0"/>
          <a:chExt cx="0" cy="0"/>
        </a:xfrm>
      </p:grpSpPr>
      <p:sp>
        <p:nvSpPr>
          <p:cNvPr id="2463" name="Google Shape;2463;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4" name="Google Shape;2464;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1" name="Shape 2531"/>
        <p:cNvGrpSpPr/>
        <p:nvPr/>
      </p:nvGrpSpPr>
      <p:grpSpPr>
        <a:xfrm>
          <a:off x="0" y="0"/>
          <a:ext cx="0" cy="0"/>
          <a:chOff x="0" y="0"/>
          <a:chExt cx="0" cy="0"/>
        </a:xfrm>
      </p:grpSpPr>
      <p:sp>
        <p:nvSpPr>
          <p:cNvPr id="2532" name="Google Shape;2532;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3" name="Google Shape;2533;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6" name="Shape 2556"/>
        <p:cNvGrpSpPr/>
        <p:nvPr/>
      </p:nvGrpSpPr>
      <p:grpSpPr>
        <a:xfrm>
          <a:off x="0" y="0"/>
          <a:ext cx="0" cy="0"/>
          <a:chOff x="0" y="0"/>
          <a:chExt cx="0" cy="0"/>
        </a:xfrm>
      </p:grpSpPr>
      <p:sp>
        <p:nvSpPr>
          <p:cNvPr id="2557" name="Google Shape;255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8" name="Google Shape;255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4" name="Shape 2584"/>
        <p:cNvGrpSpPr/>
        <p:nvPr/>
      </p:nvGrpSpPr>
      <p:grpSpPr>
        <a:xfrm>
          <a:off x="0" y="0"/>
          <a:ext cx="0" cy="0"/>
          <a:chOff x="0" y="0"/>
          <a:chExt cx="0" cy="0"/>
        </a:xfrm>
      </p:grpSpPr>
      <p:sp>
        <p:nvSpPr>
          <p:cNvPr id="2585" name="Google Shape;2585;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6" name="Google Shape;2586;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0" name="Shape 2590"/>
        <p:cNvGrpSpPr/>
        <p:nvPr/>
      </p:nvGrpSpPr>
      <p:grpSpPr>
        <a:xfrm>
          <a:off x="0" y="0"/>
          <a:ext cx="0" cy="0"/>
          <a:chOff x="0" y="0"/>
          <a:chExt cx="0" cy="0"/>
        </a:xfrm>
      </p:grpSpPr>
      <p:sp>
        <p:nvSpPr>
          <p:cNvPr id="2591" name="Google Shape;2591;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2" name="Google Shape;2592;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3" name="Shape 2613"/>
        <p:cNvGrpSpPr/>
        <p:nvPr/>
      </p:nvGrpSpPr>
      <p:grpSpPr>
        <a:xfrm>
          <a:off x="0" y="0"/>
          <a:ext cx="0" cy="0"/>
          <a:chOff x="0" y="0"/>
          <a:chExt cx="0" cy="0"/>
        </a:xfrm>
      </p:grpSpPr>
      <p:sp>
        <p:nvSpPr>
          <p:cNvPr id="2614" name="Google Shape;2614;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5" name="Google Shape;2615;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4" name="Shape 2624"/>
        <p:cNvGrpSpPr/>
        <p:nvPr/>
      </p:nvGrpSpPr>
      <p:grpSpPr>
        <a:xfrm>
          <a:off x="0" y="0"/>
          <a:ext cx="0" cy="0"/>
          <a:chOff x="0" y="0"/>
          <a:chExt cx="0" cy="0"/>
        </a:xfrm>
      </p:grpSpPr>
      <p:sp>
        <p:nvSpPr>
          <p:cNvPr id="2625" name="Google Shape;2625;g2a54e36343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6" name="Google Shape;2626;g2a54e36343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6" name="Shape 2756"/>
        <p:cNvGrpSpPr/>
        <p:nvPr/>
      </p:nvGrpSpPr>
      <p:grpSpPr>
        <a:xfrm>
          <a:off x="0" y="0"/>
          <a:ext cx="0" cy="0"/>
          <a:chOff x="0" y="0"/>
          <a:chExt cx="0" cy="0"/>
        </a:xfrm>
      </p:grpSpPr>
      <p:sp>
        <p:nvSpPr>
          <p:cNvPr id="2757" name="Google Shape;2757;g2a54e363438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8" name="Google Shape;2758;g2a54e363438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2" name="Shape 1552"/>
        <p:cNvGrpSpPr/>
        <p:nvPr/>
      </p:nvGrpSpPr>
      <p:grpSpPr>
        <a:xfrm>
          <a:off x="0" y="0"/>
          <a:ext cx="0" cy="0"/>
          <a:chOff x="0" y="0"/>
          <a:chExt cx="0" cy="0"/>
        </a:xfrm>
      </p:grpSpPr>
      <p:sp>
        <p:nvSpPr>
          <p:cNvPr id="1553" name="Google Shape;1553;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4" name="Google Shape;1554;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7" name="Shape 2767"/>
        <p:cNvGrpSpPr/>
        <p:nvPr/>
      </p:nvGrpSpPr>
      <p:grpSpPr>
        <a:xfrm>
          <a:off x="0" y="0"/>
          <a:ext cx="0" cy="0"/>
          <a:chOff x="0" y="0"/>
          <a:chExt cx="0" cy="0"/>
        </a:xfrm>
      </p:grpSpPr>
      <p:sp>
        <p:nvSpPr>
          <p:cNvPr id="2768" name="Google Shape;2768;g2a54e363438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9" name="Google Shape;2769;g2a54e363438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6" name="Shape 2786"/>
        <p:cNvGrpSpPr/>
        <p:nvPr/>
      </p:nvGrpSpPr>
      <p:grpSpPr>
        <a:xfrm>
          <a:off x="0" y="0"/>
          <a:ext cx="0" cy="0"/>
          <a:chOff x="0" y="0"/>
          <a:chExt cx="0" cy="0"/>
        </a:xfrm>
      </p:grpSpPr>
      <p:sp>
        <p:nvSpPr>
          <p:cNvPr id="2787" name="Google Shape;2787;g2a54e363438_0_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8" name="Google Shape;2788;g2a54e363438_0_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8" name="Shape 2798"/>
        <p:cNvGrpSpPr/>
        <p:nvPr/>
      </p:nvGrpSpPr>
      <p:grpSpPr>
        <a:xfrm>
          <a:off x="0" y="0"/>
          <a:ext cx="0" cy="0"/>
          <a:chOff x="0" y="0"/>
          <a:chExt cx="0" cy="0"/>
        </a:xfrm>
      </p:grpSpPr>
      <p:sp>
        <p:nvSpPr>
          <p:cNvPr id="2799" name="Google Shape;2799;g2a54e363438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0" name="Google Shape;2800;g2a54e363438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5" name="Shape 2815"/>
        <p:cNvGrpSpPr/>
        <p:nvPr/>
      </p:nvGrpSpPr>
      <p:grpSpPr>
        <a:xfrm>
          <a:off x="0" y="0"/>
          <a:ext cx="0" cy="0"/>
          <a:chOff x="0" y="0"/>
          <a:chExt cx="0" cy="0"/>
        </a:xfrm>
      </p:grpSpPr>
      <p:sp>
        <p:nvSpPr>
          <p:cNvPr id="2816" name="Google Shape;2816;g2a54e363438_0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7" name="Google Shape;2817;g2a54e363438_0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6" name="Shape 2836"/>
        <p:cNvGrpSpPr/>
        <p:nvPr/>
      </p:nvGrpSpPr>
      <p:grpSpPr>
        <a:xfrm>
          <a:off x="0" y="0"/>
          <a:ext cx="0" cy="0"/>
          <a:chOff x="0" y="0"/>
          <a:chExt cx="0" cy="0"/>
        </a:xfrm>
      </p:grpSpPr>
      <p:sp>
        <p:nvSpPr>
          <p:cNvPr id="2837" name="Google Shape;2837;g2a54e363438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8" name="Google Shape;2838;g2a54e363438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2" name="Shape 2842"/>
        <p:cNvGrpSpPr/>
        <p:nvPr/>
      </p:nvGrpSpPr>
      <p:grpSpPr>
        <a:xfrm>
          <a:off x="0" y="0"/>
          <a:ext cx="0" cy="0"/>
          <a:chOff x="0" y="0"/>
          <a:chExt cx="0" cy="0"/>
        </a:xfrm>
      </p:grpSpPr>
      <p:sp>
        <p:nvSpPr>
          <p:cNvPr id="2843" name="Google Shape;2843;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4" name="Google Shape;2844;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5" name="Shape 2995"/>
        <p:cNvGrpSpPr/>
        <p:nvPr/>
      </p:nvGrpSpPr>
      <p:grpSpPr>
        <a:xfrm>
          <a:off x="0" y="0"/>
          <a:ext cx="0" cy="0"/>
          <a:chOff x="0" y="0"/>
          <a:chExt cx="0" cy="0"/>
        </a:xfrm>
      </p:grpSpPr>
      <p:sp>
        <p:nvSpPr>
          <p:cNvPr id="2996" name="Google Shape;2996;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7" name="Google Shape;2997;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5" name="Shape 3065"/>
        <p:cNvGrpSpPr/>
        <p:nvPr/>
      </p:nvGrpSpPr>
      <p:grpSpPr>
        <a:xfrm>
          <a:off x="0" y="0"/>
          <a:ext cx="0" cy="0"/>
          <a:chOff x="0" y="0"/>
          <a:chExt cx="0" cy="0"/>
        </a:xfrm>
      </p:grpSpPr>
      <p:sp>
        <p:nvSpPr>
          <p:cNvPr id="3066" name="Google Shape;3066;g2a54e363438_0_1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7" name="Google Shape;3067;g2a54e363438_0_1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1" name="Shape 3071"/>
        <p:cNvGrpSpPr/>
        <p:nvPr/>
      </p:nvGrpSpPr>
      <p:grpSpPr>
        <a:xfrm>
          <a:off x="0" y="0"/>
          <a:ext cx="0" cy="0"/>
          <a:chOff x="0" y="0"/>
          <a:chExt cx="0" cy="0"/>
        </a:xfrm>
      </p:grpSpPr>
      <p:sp>
        <p:nvSpPr>
          <p:cNvPr id="3072" name="Google Shape;3072;g2a54d2a0d1d_0_8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3" name="Google Shape;3073;g2a54d2a0d1d_0_8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7" name="Shape 3077"/>
        <p:cNvGrpSpPr/>
        <p:nvPr/>
      </p:nvGrpSpPr>
      <p:grpSpPr>
        <a:xfrm>
          <a:off x="0" y="0"/>
          <a:ext cx="0" cy="0"/>
          <a:chOff x="0" y="0"/>
          <a:chExt cx="0" cy="0"/>
        </a:xfrm>
      </p:grpSpPr>
      <p:sp>
        <p:nvSpPr>
          <p:cNvPr id="3078" name="Google Shape;3078;g2a54d2a0d1d_0_8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9" name="Google Shape;3079;g2a54d2a0d1d_0_8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3" name="Shape 3083"/>
        <p:cNvGrpSpPr/>
        <p:nvPr/>
      </p:nvGrpSpPr>
      <p:grpSpPr>
        <a:xfrm>
          <a:off x="0" y="0"/>
          <a:ext cx="0" cy="0"/>
          <a:chOff x="0" y="0"/>
          <a:chExt cx="0" cy="0"/>
        </a:xfrm>
      </p:grpSpPr>
      <p:sp>
        <p:nvSpPr>
          <p:cNvPr id="3084" name="Google Shape;3084;g2a54d2a0d1d_0_8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5" name="Google Shape;3085;g2a54d2a0d1d_0_8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9" name="Shape 3109"/>
        <p:cNvGrpSpPr/>
        <p:nvPr/>
      </p:nvGrpSpPr>
      <p:grpSpPr>
        <a:xfrm>
          <a:off x="0" y="0"/>
          <a:ext cx="0" cy="0"/>
          <a:chOff x="0" y="0"/>
          <a:chExt cx="0" cy="0"/>
        </a:xfrm>
      </p:grpSpPr>
      <p:sp>
        <p:nvSpPr>
          <p:cNvPr id="3110" name="Google Shape;3110;g2a54d2a0d1d_0_8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1" name="Google Shape;3111;g2a54d2a0d1d_0_8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5" name="Shape 3125"/>
        <p:cNvGrpSpPr/>
        <p:nvPr/>
      </p:nvGrpSpPr>
      <p:grpSpPr>
        <a:xfrm>
          <a:off x="0" y="0"/>
          <a:ext cx="0" cy="0"/>
          <a:chOff x="0" y="0"/>
          <a:chExt cx="0" cy="0"/>
        </a:xfrm>
      </p:grpSpPr>
      <p:sp>
        <p:nvSpPr>
          <p:cNvPr id="3126" name="Google Shape;3126;g2a54d2a0d1d_0_8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7" name="Google Shape;3127;g2a54d2a0d1d_0_8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4" name="Shape 3464"/>
        <p:cNvGrpSpPr/>
        <p:nvPr/>
      </p:nvGrpSpPr>
      <p:grpSpPr>
        <a:xfrm>
          <a:off x="0" y="0"/>
          <a:ext cx="0" cy="0"/>
          <a:chOff x="0" y="0"/>
          <a:chExt cx="0" cy="0"/>
        </a:xfrm>
      </p:grpSpPr>
      <p:sp>
        <p:nvSpPr>
          <p:cNvPr id="3465" name="Google Shape;3465;g2a54d2a0d1d_0_9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6" name="Google Shape;3466;g2a54d2a0d1d_0_9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5" name="Shape 5665"/>
        <p:cNvGrpSpPr/>
        <p:nvPr/>
      </p:nvGrpSpPr>
      <p:grpSpPr>
        <a:xfrm>
          <a:off x="0" y="0"/>
          <a:ext cx="0" cy="0"/>
          <a:chOff x="0" y="0"/>
          <a:chExt cx="0" cy="0"/>
        </a:xfrm>
      </p:grpSpPr>
      <p:sp>
        <p:nvSpPr>
          <p:cNvPr id="5666" name="Google Shape;5666;g2a54d2a0d1d_0_11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7" name="Google Shape;5667;g2a54d2a0d1d_0_11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4" name="Shape 6084"/>
        <p:cNvGrpSpPr/>
        <p:nvPr/>
      </p:nvGrpSpPr>
      <p:grpSpPr>
        <a:xfrm>
          <a:off x="0" y="0"/>
          <a:ext cx="0" cy="0"/>
          <a:chOff x="0" y="0"/>
          <a:chExt cx="0" cy="0"/>
        </a:xfrm>
      </p:grpSpPr>
      <p:sp>
        <p:nvSpPr>
          <p:cNvPr id="6085" name="Google Shape;6085;g2a54d2a0d1d_0_11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6" name="Google Shape;6086;g2a54d2a0d1d_0_11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4" name="Shape 6254"/>
        <p:cNvGrpSpPr/>
        <p:nvPr/>
      </p:nvGrpSpPr>
      <p:grpSpPr>
        <a:xfrm>
          <a:off x="0" y="0"/>
          <a:ext cx="0" cy="0"/>
          <a:chOff x="0" y="0"/>
          <a:chExt cx="0" cy="0"/>
        </a:xfrm>
      </p:grpSpPr>
      <p:sp>
        <p:nvSpPr>
          <p:cNvPr id="6255" name="Google Shape;6255;g2a54d2a0d1d_0_120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6" name="Google Shape;6256;g2a54d2a0d1d_0_120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9" name="Shape 6659"/>
        <p:cNvGrpSpPr/>
        <p:nvPr/>
      </p:nvGrpSpPr>
      <p:grpSpPr>
        <a:xfrm>
          <a:off x="0" y="0"/>
          <a:ext cx="0" cy="0"/>
          <a:chOff x="0" y="0"/>
          <a:chExt cx="0" cy="0"/>
        </a:xfrm>
      </p:grpSpPr>
      <p:sp>
        <p:nvSpPr>
          <p:cNvPr id="6660" name="Google Shape;6660;g2a54d2a0d1d_0_12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1" name="Google Shape;6661;g2a54d2a0d1d_0_12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9" name="Shape 7039"/>
        <p:cNvGrpSpPr/>
        <p:nvPr/>
      </p:nvGrpSpPr>
      <p:grpSpPr>
        <a:xfrm>
          <a:off x="0" y="0"/>
          <a:ext cx="0" cy="0"/>
          <a:chOff x="0" y="0"/>
          <a:chExt cx="0" cy="0"/>
        </a:xfrm>
      </p:grpSpPr>
      <p:sp>
        <p:nvSpPr>
          <p:cNvPr id="7040" name="Google Shape;7040;g2a54d2a0d1d_0_12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1" name="Google Shape;7041;g2a54d2a0d1d_0_12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5" name="Shape 7465"/>
        <p:cNvGrpSpPr/>
        <p:nvPr/>
      </p:nvGrpSpPr>
      <p:grpSpPr>
        <a:xfrm>
          <a:off x="0" y="0"/>
          <a:ext cx="0" cy="0"/>
          <a:chOff x="0" y="0"/>
          <a:chExt cx="0" cy="0"/>
        </a:xfrm>
      </p:grpSpPr>
      <p:sp>
        <p:nvSpPr>
          <p:cNvPr id="7466" name="Google Shape;7466;g2a54d2a0d1d_0_13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7" name="Google Shape;7467;g2a54d2a0d1d_0_13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9" name="Shape 1749"/>
        <p:cNvGrpSpPr/>
        <p:nvPr/>
      </p:nvGrpSpPr>
      <p:grpSpPr>
        <a:xfrm>
          <a:off x="0" y="0"/>
          <a:ext cx="0" cy="0"/>
          <a:chOff x="0" y="0"/>
          <a:chExt cx="0" cy="0"/>
        </a:xfrm>
      </p:grpSpPr>
      <p:sp>
        <p:nvSpPr>
          <p:cNvPr id="1750" name="Google Shape;175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1" name="Google Shape;175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6" name="Shape 7826"/>
        <p:cNvGrpSpPr/>
        <p:nvPr/>
      </p:nvGrpSpPr>
      <p:grpSpPr>
        <a:xfrm>
          <a:off x="0" y="0"/>
          <a:ext cx="0" cy="0"/>
          <a:chOff x="0" y="0"/>
          <a:chExt cx="0" cy="0"/>
        </a:xfrm>
      </p:grpSpPr>
      <p:sp>
        <p:nvSpPr>
          <p:cNvPr id="7827" name="Google Shape;7827;g2a54d2a0d1d_0_13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8" name="Google Shape;7828;g2a54d2a0d1d_0_13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6" name="Shape 8336"/>
        <p:cNvGrpSpPr/>
        <p:nvPr/>
      </p:nvGrpSpPr>
      <p:grpSpPr>
        <a:xfrm>
          <a:off x="0" y="0"/>
          <a:ext cx="0" cy="0"/>
          <a:chOff x="0" y="0"/>
          <a:chExt cx="0" cy="0"/>
        </a:xfrm>
      </p:grpSpPr>
      <p:sp>
        <p:nvSpPr>
          <p:cNvPr id="8337" name="Google Shape;8337;g2a54d2a0d1d_0_14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8" name="Google Shape;8338;g2a54d2a0d1d_0_14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6" name="Shape 8956"/>
        <p:cNvGrpSpPr/>
        <p:nvPr/>
      </p:nvGrpSpPr>
      <p:grpSpPr>
        <a:xfrm>
          <a:off x="0" y="0"/>
          <a:ext cx="0" cy="0"/>
          <a:chOff x="0" y="0"/>
          <a:chExt cx="0" cy="0"/>
        </a:xfrm>
      </p:grpSpPr>
      <p:sp>
        <p:nvSpPr>
          <p:cNvPr id="8957" name="Google Shape;8957;g2a54d2a0d1d_0_14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8" name="Google Shape;8958;g2a54d2a0d1d_0_14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0" name="Shape 9550"/>
        <p:cNvGrpSpPr/>
        <p:nvPr/>
      </p:nvGrpSpPr>
      <p:grpSpPr>
        <a:xfrm>
          <a:off x="0" y="0"/>
          <a:ext cx="0" cy="0"/>
          <a:chOff x="0" y="0"/>
          <a:chExt cx="0" cy="0"/>
        </a:xfrm>
      </p:grpSpPr>
      <p:sp>
        <p:nvSpPr>
          <p:cNvPr id="9551" name="Google Shape;9551;g2a54d2a0d1d_0_15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2" name="Google Shape;9552;g2a54d2a0d1d_0_15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1" name="Shape 9871"/>
        <p:cNvGrpSpPr/>
        <p:nvPr/>
      </p:nvGrpSpPr>
      <p:grpSpPr>
        <a:xfrm>
          <a:off x="0" y="0"/>
          <a:ext cx="0" cy="0"/>
          <a:chOff x="0" y="0"/>
          <a:chExt cx="0" cy="0"/>
        </a:xfrm>
      </p:grpSpPr>
      <p:sp>
        <p:nvSpPr>
          <p:cNvPr id="9872" name="Google Shape;9872;g2a54d2a0d1d_0_15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3" name="Google Shape;9873;g2a54d2a0d1d_0_15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9" name="Shape 10179"/>
        <p:cNvGrpSpPr/>
        <p:nvPr/>
      </p:nvGrpSpPr>
      <p:grpSpPr>
        <a:xfrm>
          <a:off x="0" y="0"/>
          <a:ext cx="0" cy="0"/>
          <a:chOff x="0" y="0"/>
          <a:chExt cx="0" cy="0"/>
        </a:xfrm>
      </p:grpSpPr>
      <p:sp>
        <p:nvSpPr>
          <p:cNvPr id="10180" name="Google Shape;10180;g2a54d2a0d1d_0_17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81" name="Google Shape;10181;g2a54d2a0d1d_0_17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1" name="Shape 1881"/>
        <p:cNvGrpSpPr/>
        <p:nvPr/>
      </p:nvGrpSpPr>
      <p:grpSpPr>
        <a:xfrm>
          <a:off x="0" y="0"/>
          <a:ext cx="0" cy="0"/>
          <a:chOff x="0" y="0"/>
          <a:chExt cx="0" cy="0"/>
        </a:xfrm>
      </p:grpSpPr>
      <p:sp>
        <p:nvSpPr>
          <p:cNvPr id="1882" name="Google Shape;1882;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3" name="Google Shape;1883;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8" name="Shape 1888"/>
        <p:cNvGrpSpPr/>
        <p:nvPr/>
      </p:nvGrpSpPr>
      <p:grpSpPr>
        <a:xfrm>
          <a:off x="0" y="0"/>
          <a:ext cx="0" cy="0"/>
          <a:chOff x="0" y="0"/>
          <a:chExt cx="0" cy="0"/>
        </a:xfrm>
      </p:grpSpPr>
      <p:sp>
        <p:nvSpPr>
          <p:cNvPr id="1889" name="Google Shape;188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0" name="Google Shape;189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4" name="Shape 1894"/>
        <p:cNvGrpSpPr/>
        <p:nvPr/>
      </p:nvGrpSpPr>
      <p:grpSpPr>
        <a:xfrm>
          <a:off x="0" y="0"/>
          <a:ext cx="0" cy="0"/>
          <a:chOff x="0" y="0"/>
          <a:chExt cx="0" cy="0"/>
        </a:xfrm>
      </p:grpSpPr>
      <p:sp>
        <p:nvSpPr>
          <p:cNvPr id="1895" name="Google Shape;1895;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6" name="Google Shape;1896;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2" name="Shape 1912"/>
        <p:cNvGrpSpPr/>
        <p:nvPr/>
      </p:nvGrpSpPr>
      <p:grpSpPr>
        <a:xfrm>
          <a:off x="0" y="0"/>
          <a:ext cx="0" cy="0"/>
          <a:chOff x="0" y="0"/>
          <a:chExt cx="0" cy="0"/>
        </a:xfrm>
      </p:grpSpPr>
      <p:sp>
        <p:nvSpPr>
          <p:cNvPr id="1913" name="Google Shape;1913;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4" name="Google Shape;1914;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823574"/>
            <a:ext cx="4265100" cy="2707500"/>
          </a:xfrm>
          <a:prstGeom prst="rect">
            <a:avLst/>
          </a:prstGeom>
        </p:spPr>
        <p:txBody>
          <a:bodyPr anchorCtr="0" anchor="b" bIns="91425" lIns="91425" spcFirstLastPara="1" rIns="91425" wrap="square" tIns="91425">
            <a:noAutofit/>
          </a:bodyPr>
          <a:lstStyle>
            <a:lvl1pPr lvl="0">
              <a:lnSpc>
                <a:spcPct val="95000"/>
              </a:lnSpc>
              <a:spcBef>
                <a:spcPts val="0"/>
              </a:spcBef>
              <a:spcAft>
                <a:spcPts val="0"/>
              </a:spcAft>
              <a:buClr>
                <a:srgbClr val="191919"/>
              </a:buClr>
              <a:buSzPts val="5200"/>
              <a:buNone/>
              <a:defRPr sz="4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651951"/>
            <a:ext cx="2037900" cy="747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dk1"/>
                </a:solidFill>
                <a:latin typeface="Nunito Sans"/>
                <a:ea typeface="Nunito Sans"/>
                <a:cs typeface="Nunito Sans"/>
                <a:sym typeface="Nunito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5" name="Shape 265"/>
        <p:cNvGrpSpPr/>
        <p:nvPr/>
      </p:nvGrpSpPr>
      <p:grpSpPr>
        <a:xfrm>
          <a:off x="0" y="0"/>
          <a:ext cx="0" cy="0"/>
          <a:chOff x="0" y="0"/>
          <a:chExt cx="0" cy="0"/>
        </a:xfrm>
      </p:grpSpPr>
      <p:grpSp>
        <p:nvGrpSpPr>
          <p:cNvPr id="266" name="Google Shape;266;p11"/>
          <p:cNvGrpSpPr/>
          <p:nvPr/>
        </p:nvGrpSpPr>
        <p:grpSpPr>
          <a:xfrm>
            <a:off x="-891784" y="-1487478"/>
            <a:ext cx="3456728" cy="7870533"/>
            <a:chOff x="-891784" y="-1487478"/>
            <a:chExt cx="3456728" cy="7870533"/>
          </a:xfrm>
        </p:grpSpPr>
        <p:sp>
          <p:nvSpPr>
            <p:cNvPr id="267" name="Google Shape;267;p11"/>
            <p:cNvSpPr/>
            <p:nvPr/>
          </p:nvSpPr>
          <p:spPr>
            <a:xfrm flipH="1">
              <a:off x="-652989" y="-143275"/>
              <a:ext cx="2102856" cy="5577858"/>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8" name="Google Shape;268;p11"/>
            <p:cNvGrpSpPr/>
            <p:nvPr/>
          </p:nvGrpSpPr>
          <p:grpSpPr>
            <a:xfrm rot="-578643">
              <a:off x="-649705" y="3305708"/>
              <a:ext cx="1239983" cy="2994643"/>
              <a:chOff x="7641828" y="2979751"/>
              <a:chExt cx="797430" cy="1925845"/>
            </a:xfrm>
          </p:grpSpPr>
          <p:sp>
            <p:nvSpPr>
              <p:cNvPr id="269" name="Google Shape;269;p11"/>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11"/>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11"/>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11"/>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11"/>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11"/>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11"/>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11"/>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11"/>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11"/>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11"/>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11"/>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11"/>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11"/>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11"/>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11"/>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11"/>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11"/>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11"/>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11"/>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1"/>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11"/>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11"/>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1"/>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11"/>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4" name="Google Shape;294;p11"/>
            <p:cNvGrpSpPr/>
            <p:nvPr/>
          </p:nvGrpSpPr>
          <p:grpSpPr>
            <a:xfrm flipH="1" rot="3810028">
              <a:off x="95345" y="4069285"/>
              <a:ext cx="1009352" cy="2455584"/>
              <a:chOff x="6623732" y="2930093"/>
              <a:chExt cx="759082" cy="1846719"/>
            </a:xfrm>
          </p:grpSpPr>
          <p:sp>
            <p:nvSpPr>
              <p:cNvPr id="295" name="Google Shape;295;p11"/>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11"/>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11"/>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11"/>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11"/>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 name="Google Shape;300;p11"/>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1" name="Google Shape;301;p11"/>
            <p:cNvGrpSpPr/>
            <p:nvPr/>
          </p:nvGrpSpPr>
          <p:grpSpPr>
            <a:xfrm flipH="1" rot="1919638">
              <a:off x="-31341" y="3683434"/>
              <a:ext cx="1009330" cy="2455531"/>
              <a:chOff x="6623732" y="2930093"/>
              <a:chExt cx="759082" cy="1846719"/>
            </a:xfrm>
          </p:grpSpPr>
          <p:sp>
            <p:nvSpPr>
              <p:cNvPr id="302" name="Google Shape;302;p11"/>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 name="Google Shape;303;p11"/>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11"/>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 name="Google Shape;305;p11"/>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 name="Google Shape;306;p11"/>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 name="Google Shape;307;p11"/>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8" name="Google Shape;308;p11"/>
            <p:cNvGrpSpPr/>
            <p:nvPr/>
          </p:nvGrpSpPr>
          <p:grpSpPr>
            <a:xfrm rot="-2890908">
              <a:off x="-325867" y="-555068"/>
              <a:ext cx="1710027" cy="1406118"/>
              <a:chOff x="7754112" y="1826157"/>
              <a:chExt cx="1072114" cy="881576"/>
            </a:xfrm>
          </p:grpSpPr>
          <p:sp>
            <p:nvSpPr>
              <p:cNvPr id="309" name="Google Shape;309;p11"/>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 name="Google Shape;310;p11"/>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 name="Google Shape;311;p11"/>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11"/>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 name="Google Shape;313;p11"/>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 name="Google Shape;314;p11"/>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11"/>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 name="Google Shape;316;p11"/>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 name="Google Shape;317;p11"/>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 name="Google Shape;318;p11"/>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11"/>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11"/>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11"/>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11"/>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11"/>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4" name="Google Shape;324;p11"/>
            <p:cNvGrpSpPr/>
            <p:nvPr/>
          </p:nvGrpSpPr>
          <p:grpSpPr>
            <a:xfrm flipH="1" rot="-8100000">
              <a:off x="835303" y="-1490230"/>
              <a:ext cx="1009308" cy="2455478"/>
              <a:chOff x="6623732" y="2930093"/>
              <a:chExt cx="759082" cy="1846719"/>
            </a:xfrm>
          </p:grpSpPr>
          <p:sp>
            <p:nvSpPr>
              <p:cNvPr id="325" name="Google Shape;325;p11"/>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11"/>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11"/>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11"/>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11"/>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11"/>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1" name="Google Shape;331;p11"/>
          <p:cNvGrpSpPr/>
          <p:nvPr/>
        </p:nvGrpSpPr>
        <p:grpSpPr>
          <a:xfrm>
            <a:off x="6904323" y="-1296776"/>
            <a:ext cx="3148373" cy="7645536"/>
            <a:chOff x="6904323" y="-1296776"/>
            <a:chExt cx="3148373" cy="7645536"/>
          </a:xfrm>
        </p:grpSpPr>
        <p:grpSp>
          <p:nvGrpSpPr>
            <p:cNvPr id="332" name="Google Shape;332;p11"/>
            <p:cNvGrpSpPr/>
            <p:nvPr/>
          </p:nvGrpSpPr>
          <p:grpSpPr>
            <a:xfrm flipH="1">
              <a:off x="7258554" y="-1296776"/>
              <a:ext cx="2794141" cy="7645536"/>
              <a:chOff x="-1026771" y="-1296776"/>
              <a:chExt cx="2794141" cy="7645536"/>
            </a:xfrm>
          </p:grpSpPr>
          <p:sp>
            <p:nvSpPr>
              <p:cNvPr id="333" name="Google Shape;333;p11"/>
              <p:cNvSpPr/>
              <p:nvPr/>
            </p:nvSpPr>
            <p:spPr>
              <a:xfrm>
                <a:off x="-720343" y="-1296776"/>
                <a:ext cx="2487713" cy="6598696"/>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4" name="Google Shape;334;p11"/>
              <p:cNvGrpSpPr/>
              <p:nvPr/>
            </p:nvGrpSpPr>
            <p:grpSpPr>
              <a:xfrm>
                <a:off x="-1026771" y="3679241"/>
                <a:ext cx="2647959" cy="2669519"/>
                <a:chOff x="-1026771" y="3679241"/>
                <a:chExt cx="2647959" cy="2669519"/>
              </a:xfrm>
            </p:grpSpPr>
            <p:grpSp>
              <p:nvGrpSpPr>
                <p:cNvPr id="335" name="Google Shape;335;p11"/>
                <p:cNvGrpSpPr/>
                <p:nvPr/>
              </p:nvGrpSpPr>
              <p:grpSpPr>
                <a:xfrm flipH="1" rot="3810028">
                  <a:off x="-207467" y="4121485"/>
                  <a:ext cx="1009352" cy="2455584"/>
                  <a:chOff x="6623732" y="2930093"/>
                  <a:chExt cx="759082" cy="1846719"/>
                </a:xfrm>
              </p:grpSpPr>
              <p:sp>
                <p:nvSpPr>
                  <p:cNvPr id="336" name="Google Shape;336;p11"/>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11"/>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11"/>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11"/>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11"/>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 name="Google Shape;341;p11"/>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2" name="Google Shape;342;p11"/>
                <p:cNvGrpSpPr/>
                <p:nvPr/>
              </p:nvGrpSpPr>
              <p:grpSpPr>
                <a:xfrm flipH="1" rot="1919638">
                  <a:off x="-351579" y="3760134"/>
                  <a:ext cx="1009330" cy="2455531"/>
                  <a:chOff x="6623732" y="2930093"/>
                  <a:chExt cx="759082" cy="1846719"/>
                </a:xfrm>
              </p:grpSpPr>
              <p:sp>
                <p:nvSpPr>
                  <p:cNvPr id="343" name="Google Shape;343;p11"/>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11"/>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 name="Google Shape;345;p11"/>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 name="Google Shape;346;p11"/>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11"/>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 name="Google Shape;348;p11"/>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349" name="Google Shape;349;p11"/>
            <p:cNvGrpSpPr/>
            <p:nvPr/>
          </p:nvGrpSpPr>
          <p:grpSpPr>
            <a:xfrm rot="-9900045">
              <a:off x="7090367" y="-801582"/>
              <a:ext cx="1754874" cy="1668736"/>
              <a:chOff x="6633366" y="1823482"/>
              <a:chExt cx="1030572" cy="979986"/>
            </a:xfrm>
          </p:grpSpPr>
          <p:sp>
            <p:nvSpPr>
              <p:cNvPr id="350" name="Google Shape;350;p11"/>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 name="Google Shape;351;p11"/>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 name="Google Shape;352;p11"/>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 name="Google Shape;353;p11"/>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 name="Google Shape;354;p11"/>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 name="Google Shape;355;p11"/>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 name="Google Shape;356;p11"/>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 name="Google Shape;357;p11"/>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 name="Google Shape;358;p11"/>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 name="Google Shape;359;p11"/>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 name="Google Shape;360;p11"/>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11"/>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11"/>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11"/>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11"/>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65" name="Google Shape;365;p11"/>
            <p:cNvGrpSpPr/>
            <p:nvPr/>
          </p:nvGrpSpPr>
          <p:grpSpPr>
            <a:xfrm rot="-10189737">
              <a:off x="8207101" y="-1069748"/>
              <a:ext cx="1240033" cy="2994762"/>
              <a:chOff x="7641828" y="2979751"/>
              <a:chExt cx="797430" cy="1925845"/>
            </a:xfrm>
          </p:grpSpPr>
          <p:sp>
            <p:nvSpPr>
              <p:cNvPr id="366" name="Google Shape;366;p11"/>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11"/>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11"/>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11"/>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11"/>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11"/>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 name="Google Shape;372;p11"/>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11"/>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11"/>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11"/>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11"/>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11"/>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11"/>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11"/>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11"/>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11"/>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11"/>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 name="Google Shape;383;p11"/>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 name="Google Shape;384;p11"/>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 name="Google Shape;385;p11"/>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 name="Google Shape;386;p11"/>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 name="Google Shape;387;p11"/>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11"/>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 name="Google Shape;389;p11"/>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 name="Google Shape;390;p11"/>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391" name="Google Shape;391;p11"/>
          <p:cNvSpPr txBox="1"/>
          <p:nvPr>
            <p:ph hasCustomPrompt="1" type="title"/>
          </p:nvPr>
        </p:nvSpPr>
        <p:spPr>
          <a:xfrm>
            <a:off x="1284000" y="1711387"/>
            <a:ext cx="6576000" cy="1187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92" name="Google Shape;392;p11"/>
          <p:cNvSpPr txBox="1"/>
          <p:nvPr>
            <p:ph idx="1" type="subTitle"/>
          </p:nvPr>
        </p:nvSpPr>
        <p:spPr>
          <a:xfrm>
            <a:off x="1284000" y="3036413"/>
            <a:ext cx="6576000" cy="39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93" name="Shape 39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3">
    <p:spTree>
      <p:nvGrpSpPr>
        <p:cNvPr id="394" name="Shape 394"/>
        <p:cNvGrpSpPr/>
        <p:nvPr/>
      </p:nvGrpSpPr>
      <p:grpSpPr>
        <a:xfrm>
          <a:off x="0" y="0"/>
          <a:ext cx="0" cy="0"/>
          <a:chOff x="0" y="0"/>
          <a:chExt cx="0" cy="0"/>
        </a:xfrm>
      </p:grpSpPr>
      <p:sp>
        <p:nvSpPr>
          <p:cNvPr id="395" name="Google Shape;395;p13"/>
          <p:cNvSpPr txBox="1"/>
          <p:nvPr>
            <p:ph type="title"/>
          </p:nvPr>
        </p:nvSpPr>
        <p:spPr>
          <a:xfrm>
            <a:off x="4859575" y="1248148"/>
            <a:ext cx="3047400" cy="1460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600"/>
              <a:buNone/>
              <a:defRPr sz="42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396" name="Google Shape;396;p13"/>
          <p:cNvSpPr txBox="1"/>
          <p:nvPr>
            <p:ph hasCustomPrompt="1" idx="2" type="title"/>
          </p:nvPr>
        </p:nvSpPr>
        <p:spPr>
          <a:xfrm>
            <a:off x="7006075" y="620377"/>
            <a:ext cx="900900" cy="578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3600">
                <a:solidFill>
                  <a:schemeClr val="accent3"/>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397" name="Google Shape;397;p13"/>
          <p:cNvSpPr txBox="1"/>
          <p:nvPr>
            <p:ph idx="1" type="subTitle"/>
          </p:nvPr>
        </p:nvSpPr>
        <p:spPr>
          <a:xfrm>
            <a:off x="4859575" y="3949398"/>
            <a:ext cx="3047400" cy="6546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398" name="Google Shape;398;p13"/>
          <p:cNvGrpSpPr/>
          <p:nvPr/>
        </p:nvGrpSpPr>
        <p:grpSpPr>
          <a:xfrm>
            <a:off x="7973832" y="-1359580"/>
            <a:ext cx="2246579" cy="3668334"/>
            <a:chOff x="7973832" y="-1359580"/>
            <a:chExt cx="2246579" cy="3668334"/>
          </a:xfrm>
        </p:grpSpPr>
        <p:grpSp>
          <p:nvGrpSpPr>
            <p:cNvPr id="399" name="Google Shape;399;p13"/>
            <p:cNvGrpSpPr/>
            <p:nvPr/>
          </p:nvGrpSpPr>
          <p:grpSpPr>
            <a:xfrm rot="-1312807">
              <a:off x="8309980" y="634657"/>
              <a:ext cx="1710016" cy="1406109"/>
              <a:chOff x="7754112" y="1826157"/>
              <a:chExt cx="1072114" cy="881576"/>
            </a:xfrm>
          </p:grpSpPr>
          <p:sp>
            <p:nvSpPr>
              <p:cNvPr id="400" name="Google Shape;400;p13"/>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 name="Google Shape;401;p13"/>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 name="Google Shape;402;p13"/>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13"/>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13"/>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 name="Google Shape;405;p13"/>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13"/>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13"/>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13"/>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 name="Google Shape;409;p13"/>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13"/>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13"/>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13"/>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13"/>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13"/>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5" name="Google Shape;415;p13"/>
            <p:cNvGrpSpPr/>
            <p:nvPr/>
          </p:nvGrpSpPr>
          <p:grpSpPr>
            <a:xfrm flipH="1" rot="-8815956">
              <a:off x="8561988" y="-1283085"/>
              <a:ext cx="1009326" cy="2455522"/>
              <a:chOff x="6623732" y="2930093"/>
              <a:chExt cx="759082" cy="1846719"/>
            </a:xfrm>
          </p:grpSpPr>
          <p:sp>
            <p:nvSpPr>
              <p:cNvPr id="416" name="Google Shape;416;p13"/>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13"/>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13"/>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13"/>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13"/>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13"/>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422" name="Shape 422"/>
        <p:cNvGrpSpPr/>
        <p:nvPr/>
      </p:nvGrpSpPr>
      <p:grpSpPr>
        <a:xfrm>
          <a:off x="0" y="0"/>
          <a:ext cx="0" cy="0"/>
          <a:chOff x="0" y="0"/>
          <a:chExt cx="0" cy="0"/>
        </a:xfrm>
      </p:grpSpPr>
      <p:sp>
        <p:nvSpPr>
          <p:cNvPr id="423" name="Google Shape;423;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24" name="Google Shape;424;p14"/>
          <p:cNvSpPr txBox="1"/>
          <p:nvPr>
            <p:ph idx="1" type="subTitle"/>
          </p:nvPr>
        </p:nvSpPr>
        <p:spPr>
          <a:xfrm>
            <a:off x="996525" y="2141837"/>
            <a:ext cx="22398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5" name="Google Shape;425;p14"/>
          <p:cNvSpPr txBox="1"/>
          <p:nvPr>
            <p:ph idx="2" type="subTitle"/>
          </p:nvPr>
        </p:nvSpPr>
        <p:spPr>
          <a:xfrm>
            <a:off x="3452100" y="2141837"/>
            <a:ext cx="22398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6" name="Google Shape;426;p14"/>
          <p:cNvSpPr txBox="1"/>
          <p:nvPr>
            <p:ph idx="3" type="subTitle"/>
          </p:nvPr>
        </p:nvSpPr>
        <p:spPr>
          <a:xfrm>
            <a:off x="996525" y="3889285"/>
            <a:ext cx="22398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7" name="Google Shape;427;p14"/>
          <p:cNvSpPr txBox="1"/>
          <p:nvPr>
            <p:ph idx="4" type="subTitle"/>
          </p:nvPr>
        </p:nvSpPr>
        <p:spPr>
          <a:xfrm>
            <a:off x="3452100" y="3889285"/>
            <a:ext cx="22398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8" name="Google Shape;428;p14"/>
          <p:cNvSpPr txBox="1"/>
          <p:nvPr>
            <p:ph hasCustomPrompt="1" idx="5" type="title"/>
          </p:nvPr>
        </p:nvSpPr>
        <p:spPr>
          <a:xfrm>
            <a:off x="1749075" y="1284435"/>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29" name="Google Shape;429;p14"/>
          <p:cNvSpPr txBox="1"/>
          <p:nvPr>
            <p:ph hasCustomPrompt="1" idx="6" type="title"/>
          </p:nvPr>
        </p:nvSpPr>
        <p:spPr>
          <a:xfrm>
            <a:off x="1749075" y="3031925"/>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0" name="Google Shape;430;p14"/>
          <p:cNvSpPr txBox="1"/>
          <p:nvPr>
            <p:ph hasCustomPrompt="1" idx="7" type="title"/>
          </p:nvPr>
        </p:nvSpPr>
        <p:spPr>
          <a:xfrm>
            <a:off x="4204650" y="1284435"/>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1" name="Google Shape;431;p14"/>
          <p:cNvSpPr txBox="1"/>
          <p:nvPr>
            <p:ph hasCustomPrompt="1" idx="8" type="title"/>
          </p:nvPr>
        </p:nvSpPr>
        <p:spPr>
          <a:xfrm>
            <a:off x="4204650" y="3031925"/>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2" name="Google Shape;432;p14"/>
          <p:cNvSpPr txBox="1"/>
          <p:nvPr>
            <p:ph idx="9" type="subTitle"/>
          </p:nvPr>
        </p:nvSpPr>
        <p:spPr>
          <a:xfrm>
            <a:off x="996525" y="1732027"/>
            <a:ext cx="2239800" cy="489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3" name="Google Shape;433;p14"/>
          <p:cNvSpPr txBox="1"/>
          <p:nvPr>
            <p:ph idx="13" type="subTitle"/>
          </p:nvPr>
        </p:nvSpPr>
        <p:spPr>
          <a:xfrm>
            <a:off x="3452101" y="1732027"/>
            <a:ext cx="2239800" cy="489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4" name="Google Shape;434;p14"/>
          <p:cNvSpPr txBox="1"/>
          <p:nvPr>
            <p:ph idx="14" type="subTitle"/>
          </p:nvPr>
        </p:nvSpPr>
        <p:spPr>
          <a:xfrm>
            <a:off x="996525" y="3479525"/>
            <a:ext cx="2239800" cy="489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5" name="Google Shape;435;p14"/>
          <p:cNvSpPr txBox="1"/>
          <p:nvPr>
            <p:ph idx="15" type="subTitle"/>
          </p:nvPr>
        </p:nvSpPr>
        <p:spPr>
          <a:xfrm>
            <a:off x="3452101" y="3479525"/>
            <a:ext cx="2239800" cy="489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6" name="Google Shape;436;p14"/>
          <p:cNvSpPr txBox="1"/>
          <p:nvPr>
            <p:ph idx="16" type="subTitle"/>
          </p:nvPr>
        </p:nvSpPr>
        <p:spPr>
          <a:xfrm>
            <a:off x="5907675" y="2141837"/>
            <a:ext cx="22398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7" name="Google Shape;437;p14"/>
          <p:cNvSpPr txBox="1"/>
          <p:nvPr>
            <p:ph idx="17" type="subTitle"/>
          </p:nvPr>
        </p:nvSpPr>
        <p:spPr>
          <a:xfrm>
            <a:off x="5907675" y="3889285"/>
            <a:ext cx="22398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8" name="Google Shape;438;p14"/>
          <p:cNvSpPr txBox="1"/>
          <p:nvPr>
            <p:ph hasCustomPrompt="1" idx="18" type="title"/>
          </p:nvPr>
        </p:nvSpPr>
        <p:spPr>
          <a:xfrm>
            <a:off x="6660225" y="1284435"/>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9" name="Google Shape;439;p14"/>
          <p:cNvSpPr txBox="1"/>
          <p:nvPr>
            <p:ph hasCustomPrompt="1" idx="19" type="title"/>
          </p:nvPr>
        </p:nvSpPr>
        <p:spPr>
          <a:xfrm>
            <a:off x="6660225" y="3031925"/>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0" name="Google Shape;440;p14"/>
          <p:cNvSpPr txBox="1"/>
          <p:nvPr>
            <p:ph idx="20" type="subTitle"/>
          </p:nvPr>
        </p:nvSpPr>
        <p:spPr>
          <a:xfrm>
            <a:off x="5907675" y="1732027"/>
            <a:ext cx="2239800" cy="489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41" name="Google Shape;441;p14"/>
          <p:cNvSpPr txBox="1"/>
          <p:nvPr>
            <p:ph idx="21" type="subTitle"/>
          </p:nvPr>
        </p:nvSpPr>
        <p:spPr>
          <a:xfrm>
            <a:off x="5907675" y="3479525"/>
            <a:ext cx="2239800" cy="489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442" name="Google Shape;442;p14"/>
          <p:cNvGrpSpPr/>
          <p:nvPr/>
        </p:nvGrpSpPr>
        <p:grpSpPr>
          <a:xfrm>
            <a:off x="-547406" y="-197458"/>
            <a:ext cx="10238812" cy="6099094"/>
            <a:chOff x="-566402" y="-197458"/>
            <a:chExt cx="10238812" cy="6099094"/>
          </a:xfrm>
        </p:grpSpPr>
        <p:grpSp>
          <p:nvGrpSpPr>
            <p:cNvPr id="443" name="Google Shape;443;p14"/>
            <p:cNvGrpSpPr/>
            <p:nvPr/>
          </p:nvGrpSpPr>
          <p:grpSpPr>
            <a:xfrm>
              <a:off x="-566402" y="3445685"/>
              <a:ext cx="1009503" cy="2455952"/>
              <a:chOff x="6623732" y="2930093"/>
              <a:chExt cx="759082" cy="1846719"/>
            </a:xfrm>
          </p:grpSpPr>
          <p:sp>
            <p:nvSpPr>
              <p:cNvPr id="444" name="Google Shape;444;p14"/>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14"/>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 name="Google Shape;446;p14"/>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 name="Google Shape;447;p14"/>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14"/>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14"/>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0" name="Google Shape;450;p14"/>
            <p:cNvGrpSpPr/>
            <p:nvPr/>
          </p:nvGrpSpPr>
          <p:grpSpPr>
            <a:xfrm flipH="1" rot="10800000">
              <a:off x="8430767" y="-197458"/>
              <a:ext cx="1241643" cy="2045444"/>
              <a:chOff x="5497045" y="1848477"/>
              <a:chExt cx="933636" cy="1538044"/>
            </a:xfrm>
          </p:grpSpPr>
          <p:sp>
            <p:nvSpPr>
              <p:cNvPr id="451" name="Google Shape;451;p14"/>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14"/>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14"/>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14"/>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14"/>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456" name="Shape 456"/>
        <p:cNvGrpSpPr/>
        <p:nvPr/>
      </p:nvGrpSpPr>
      <p:grpSpPr>
        <a:xfrm>
          <a:off x="0" y="0"/>
          <a:ext cx="0" cy="0"/>
          <a:chOff x="0" y="0"/>
          <a:chExt cx="0" cy="0"/>
        </a:xfrm>
      </p:grpSpPr>
      <p:sp>
        <p:nvSpPr>
          <p:cNvPr id="457" name="Google Shape;457;p15"/>
          <p:cNvSpPr txBox="1"/>
          <p:nvPr>
            <p:ph type="title"/>
          </p:nvPr>
        </p:nvSpPr>
        <p:spPr>
          <a:xfrm>
            <a:off x="713225" y="3891075"/>
            <a:ext cx="5494800" cy="531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458" name="Google Shape;458;p15"/>
          <p:cNvSpPr txBox="1"/>
          <p:nvPr>
            <p:ph idx="1" type="subTitle"/>
          </p:nvPr>
        </p:nvSpPr>
        <p:spPr>
          <a:xfrm>
            <a:off x="713225" y="720525"/>
            <a:ext cx="5494800" cy="2480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459" name="Shape 459"/>
        <p:cNvGrpSpPr/>
        <p:nvPr/>
      </p:nvGrpSpPr>
      <p:grpSpPr>
        <a:xfrm>
          <a:off x="0" y="0"/>
          <a:ext cx="0" cy="0"/>
          <a:chOff x="0" y="0"/>
          <a:chExt cx="0" cy="0"/>
        </a:xfrm>
      </p:grpSpPr>
      <p:sp>
        <p:nvSpPr>
          <p:cNvPr id="460" name="Google Shape;460;p16"/>
          <p:cNvSpPr txBox="1"/>
          <p:nvPr>
            <p:ph type="title"/>
          </p:nvPr>
        </p:nvSpPr>
        <p:spPr>
          <a:xfrm>
            <a:off x="4111675" y="1575688"/>
            <a:ext cx="4319100" cy="111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61" name="Google Shape;461;p16"/>
          <p:cNvSpPr txBox="1"/>
          <p:nvPr>
            <p:ph idx="1" type="subTitle"/>
          </p:nvPr>
        </p:nvSpPr>
        <p:spPr>
          <a:xfrm>
            <a:off x="4111675" y="2801088"/>
            <a:ext cx="4319100" cy="888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2" name="Google Shape;462;p16"/>
          <p:cNvSpPr/>
          <p:nvPr>
            <p:ph idx="2" type="pic"/>
          </p:nvPr>
        </p:nvSpPr>
        <p:spPr>
          <a:xfrm>
            <a:off x="-1" y="0"/>
            <a:ext cx="3647700" cy="5143500"/>
          </a:xfrm>
          <a:prstGeom prst="rect">
            <a:avLst/>
          </a:prstGeom>
          <a:noFill/>
          <a:ln>
            <a:noFill/>
          </a:ln>
        </p:spPr>
      </p:sp>
      <p:grpSp>
        <p:nvGrpSpPr>
          <p:cNvPr id="463" name="Google Shape;463;p16"/>
          <p:cNvGrpSpPr/>
          <p:nvPr/>
        </p:nvGrpSpPr>
        <p:grpSpPr>
          <a:xfrm rot="-2285354">
            <a:off x="8661659" y="3703473"/>
            <a:ext cx="1009504" cy="2455954"/>
            <a:chOff x="6623732" y="2930093"/>
            <a:chExt cx="759082" cy="1846719"/>
          </a:xfrm>
        </p:grpSpPr>
        <p:sp>
          <p:nvSpPr>
            <p:cNvPr id="464" name="Google Shape;464;p1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1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1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1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1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 name="Google Shape;469;p1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470" name="Shape 470"/>
        <p:cNvGrpSpPr/>
        <p:nvPr/>
      </p:nvGrpSpPr>
      <p:grpSpPr>
        <a:xfrm>
          <a:off x="0" y="0"/>
          <a:ext cx="0" cy="0"/>
          <a:chOff x="0" y="0"/>
          <a:chExt cx="0" cy="0"/>
        </a:xfrm>
      </p:grpSpPr>
      <p:sp>
        <p:nvSpPr>
          <p:cNvPr id="471" name="Google Shape;471;p17"/>
          <p:cNvSpPr txBox="1"/>
          <p:nvPr>
            <p:ph type="title"/>
          </p:nvPr>
        </p:nvSpPr>
        <p:spPr>
          <a:xfrm>
            <a:off x="713222" y="1762250"/>
            <a:ext cx="2649000" cy="686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72" name="Google Shape;472;p17"/>
          <p:cNvSpPr txBox="1"/>
          <p:nvPr>
            <p:ph idx="1" type="subTitle"/>
          </p:nvPr>
        </p:nvSpPr>
        <p:spPr>
          <a:xfrm>
            <a:off x="713222" y="2372650"/>
            <a:ext cx="2649000" cy="100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73" name="Google Shape;473;p17"/>
          <p:cNvGrpSpPr/>
          <p:nvPr/>
        </p:nvGrpSpPr>
        <p:grpSpPr>
          <a:xfrm>
            <a:off x="-1026771" y="-1359580"/>
            <a:ext cx="11247181" cy="7708340"/>
            <a:chOff x="-1026771" y="-1359580"/>
            <a:chExt cx="11247181" cy="7708340"/>
          </a:xfrm>
        </p:grpSpPr>
        <p:grpSp>
          <p:nvGrpSpPr>
            <p:cNvPr id="474" name="Google Shape;474;p17"/>
            <p:cNvGrpSpPr/>
            <p:nvPr/>
          </p:nvGrpSpPr>
          <p:grpSpPr>
            <a:xfrm>
              <a:off x="-1026771" y="3679241"/>
              <a:ext cx="2647959" cy="2669519"/>
              <a:chOff x="-1026771" y="3679241"/>
              <a:chExt cx="2647959" cy="2669519"/>
            </a:xfrm>
          </p:grpSpPr>
          <p:grpSp>
            <p:nvGrpSpPr>
              <p:cNvPr id="475" name="Google Shape;475;p17"/>
              <p:cNvGrpSpPr/>
              <p:nvPr/>
            </p:nvGrpSpPr>
            <p:grpSpPr>
              <a:xfrm flipH="1" rot="3810028">
                <a:off x="-207467" y="4121485"/>
                <a:ext cx="1009352" cy="2455584"/>
                <a:chOff x="6623732" y="2930093"/>
                <a:chExt cx="759082" cy="1846719"/>
              </a:xfrm>
            </p:grpSpPr>
            <p:sp>
              <p:nvSpPr>
                <p:cNvPr id="476" name="Google Shape;476;p17"/>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17"/>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17"/>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17"/>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17"/>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 name="Google Shape;481;p17"/>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2" name="Google Shape;482;p17"/>
              <p:cNvGrpSpPr/>
              <p:nvPr/>
            </p:nvGrpSpPr>
            <p:grpSpPr>
              <a:xfrm flipH="1" rot="1919638">
                <a:off x="-351579" y="3760134"/>
                <a:ext cx="1009330" cy="2455531"/>
                <a:chOff x="6623732" y="2930093"/>
                <a:chExt cx="759082" cy="1846719"/>
              </a:xfrm>
            </p:grpSpPr>
            <p:sp>
              <p:nvSpPr>
                <p:cNvPr id="483" name="Google Shape;483;p17"/>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17"/>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17"/>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17"/>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 name="Google Shape;487;p17"/>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17"/>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89" name="Google Shape;489;p17"/>
            <p:cNvGrpSpPr/>
            <p:nvPr/>
          </p:nvGrpSpPr>
          <p:grpSpPr>
            <a:xfrm rot="-1312807">
              <a:off x="8309980" y="634657"/>
              <a:ext cx="1710016" cy="1406109"/>
              <a:chOff x="7754112" y="1826157"/>
              <a:chExt cx="1072114" cy="881576"/>
            </a:xfrm>
          </p:grpSpPr>
          <p:sp>
            <p:nvSpPr>
              <p:cNvPr id="490" name="Google Shape;490;p17"/>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17"/>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 name="Google Shape;492;p17"/>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17"/>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17"/>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17"/>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17"/>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17"/>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17"/>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17"/>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17"/>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17"/>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17"/>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 name="Google Shape;503;p17"/>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17"/>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5" name="Google Shape;505;p17"/>
            <p:cNvGrpSpPr/>
            <p:nvPr/>
          </p:nvGrpSpPr>
          <p:grpSpPr>
            <a:xfrm flipH="1" rot="-8815956">
              <a:off x="8561988" y="-1283085"/>
              <a:ext cx="1009326" cy="2455522"/>
              <a:chOff x="6623732" y="2930093"/>
              <a:chExt cx="759082" cy="1846719"/>
            </a:xfrm>
          </p:grpSpPr>
          <p:sp>
            <p:nvSpPr>
              <p:cNvPr id="506" name="Google Shape;506;p17"/>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 name="Google Shape;507;p17"/>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17"/>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17"/>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17"/>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17"/>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512" name="Shape 512"/>
        <p:cNvGrpSpPr/>
        <p:nvPr/>
      </p:nvGrpSpPr>
      <p:grpSpPr>
        <a:xfrm>
          <a:off x="0" y="0"/>
          <a:ext cx="0" cy="0"/>
          <a:chOff x="0" y="0"/>
          <a:chExt cx="0" cy="0"/>
        </a:xfrm>
      </p:grpSpPr>
      <p:sp>
        <p:nvSpPr>
          <p:cNvPr id="513" name="Google Shape;513;p18"/>
          <p:cNvSpPr txBox="1"/>
          <p:nvPr>
            <p:ph type="title"/>
          </p:nvPr>
        </p:nvSpPr>
        <p:spPr>
          <a:xfrm>
            <a:off x="5511968" y="1762200"/>
            <a:ext cx="2649000" cy="686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4" name="Google Shape;514;p18"/>
          <p:cNvSpPr txBox="1"/>
          <p:nvPr>
            <p:ph idx="1" type="subTitle"/>
          </p:nvPr>
        </p:nvSpPr>
        <p:spPr>
          <a:xfrm>
            <a:off x="5512093" y="2372700"/>
            <a:ext cx="2649000" cy="100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15" name="Google Shape;515;p18"/>
          <p:cNvGrpSpPr/>
          <p:nvPr/>
        </p:nvGrpSpPr>
        <p:grpSpPr>
          <a:xfrm>
            <a:off x="-620509" y="-1416288"/>
            <a:ext cx="10962223" cy="7681609"/>
            <a:chOff x="-620509" y="-1416288"/>
            <a:chExt cx="10962223" cy="7681609"/>
          </a:xfrm>
        </p:grpSpPr>
        <p:grpSp>
          <p:nvGrpSpPr>
            <p:cNvPr id="516" name="Google Shape;516;p18"/>
            <p:cNvGrpSpPr/>
            <p:nvPr/>
          </p:nvGrpSpPr>
          <p:grpSpPr>
            <a:xfrm flipH="1" rot="-9812149">
              <a:off x="-221570" y="-1301968"/>
              <a:ext cx="1239969" cy="2994608"/>
              <a:chOff x="7641828" y="2979751"/>
              <a:chExt cx="797430" cy="1925845"/>
            </a:xfrm>
          </p:grpSpPr>
          <p:sp>
            <p:nvSpPr>
              <p:cNvPr id="517" name="Google Shape;517;p18"/>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18"/>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18"/>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18"/>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 name="Google Shape;521;p18"/>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 name="Google Shape;522;p18"/>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18"/>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18"/>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18"/>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18"/>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18"/>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18"/>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18"/>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18"/>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18"/>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18"/>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18"/>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18"/>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 name="Google Shape;535;p18"/>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18"/>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18"/>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18"/>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18"/>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18"/>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18"/>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2" name="Google Shape;542;p18"/>
            <p:cNvGrpSpPr/>
            <p:nvPr/>
          </p:nvGrpSpPr>
          <p:grpSpPr>
            <a:xfrm>
              <a:off x="7710319" y="3592497"/>
              <a:ext cx="2631395" cy="2672825"/>
              <a:chOff x="7429444" y="3634747"/>
              <a:chExt cx="2631395" cy="2672825"/>
            </a:xfrm>
          </p:grpSpPr>
          <p:grpSp>
            <p:nvGrpSpPr>
              <p:cNvPr id="543" name="Google Shape;543;p18"/>
              <p:cNvGrpSpPr/>
              <p:nvPr/>
            </p:nvGrpSpPr>
            <p:grpSpPr>
              <a:xfrm rot="-3599948">
                <a:off x="8240441" y="4028700"/>
                <a:ext cx="1009400" cy="2455702"/>
                <a:chOff x="6623732" y="2930093"/>
                <a:chExt cx="759082" cy="1846719"/>
              </a:xfrm>
            </p:grpSpPr>
            <p:sp>
              <p:nvSpPr>
                <p:cNvPr id="544" name="Google Shape;544;p18"/>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18"/>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18"/>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18"/>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 name="Google Shape;548;p18"/>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 name="Google Shape;549;p18"/>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50" name="Google Shape;550;p18"/>
              <p:cNvGrpSpPr/>
              <p:nvPr/>
            </p:nvGrpSpPr>
            <p:grpSpPr>
              <a:xfrm>
                <a:off x="8436251" y="3634747"/>
                <a:ext cx="1241643" cy="2045444"/>
                <a:chOff x="5497045" y="1848477"/>
                <a:chExt cx="933636" cy="1538044"/>
              </a:xfrm>
            </p:grpSpPr>
            <p:sp>
              <p:nvSpPr>
                <p:cNvPr id="551" name="Google Shape;551;p18"/>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18"/>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18"/>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18"/>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18"/>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556" name="Shape 556"/>
        <p:cNvGrpSpPr/>
        <p:nvPr/>
      </p:nvGrpSpPr>
      <p:grpSpPr>
        <a:xfrm>
          <a:off x="0" y="0"/>
          <a:ext cx="0" cy="0"/>
          <a:chOff x="0" y="0"/>
          <a:chExt cx="0" cy="0"/>
        </a:xfrm>
      </p:grpSpPr>
      <p:sp>
        <p:nvSpPr>
          <p:cNvPr id="557" name="Google Shape;557;p19"/>
          <p:cNvSpPr txBox="1"/>
          <p:nvPr>
            <p:ph type="title"/>
          </p:nvPr>
        </p:nvSpPr>
        <p:spPr>
          <a:xfrm>
            <a:off x="1674388" y="1762200"/>
            <a:ext cx="2649000" cy="686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58" name="Google Shape;558;p19"/>
          <p:cNvSpPr txBox="1"/>
          <p:nvPr>
            <p:ph idx="1" type="subTitle"/>
          </p:nvPr>
        </p:nvSpPr>
        <p:spPr>
          <a:xfrm>
            <a:off x="1674388" y="2372700"/>
            <a:ext cx="2649000" cy="100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59" name="Google Shape;559;p19"/>
          <p:cNvGrpSpPr/>
          <p:nvPr/>
        </p:nvGrpSpPr>
        <p:grpSpPr>
          <a:xfrm>
            <a:off x="-1026771" y="-1296776"/>
            <a:ext cx="2794141" cy="7645536"/>
            <a:chOff x="-1026771" y="-1296776"/>
            <a:chExt cx="2794141" cy="7645536"/>
          </a:xfrm>
        </p:grpSpPr>
        <p:sp>
          <p:nvSpPr>
            <p:cNvPr id="560" name="Google Shape;560;p19"/>
            <p:cNvSpPr/>
            <p:nvPr/>
          </p:nvSpPr>
          <p:spPr>
            <a:xfrm>
              <a:off x="-720343" y="-1296776"/>
              <a:ext cx="2487713" cy="6598696"/>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1" name="Google Shape;561;p19"/>
            <p:cNvGrpSpPr/>
            <p:nvPr/>
          </p:nvGrpSpPr>
          <p:grpSpPr>
            <a:xfrm>
              <a:off x="-1026771" y="3679241"/>
              <a:ext cx="2647959" cy="2669519"/>
              <a:chOff x="-1026771" y="3679241"/>
              <a:chExt cx="2647959" cy="2669519"/>
            </a:xfrm>
          </p:grpSpPr>
          <p:grpSp>
            <p:nvGrpSpPr>
              <p:cNvPr id="562" name="Google Shape;562;p19"/>
              <p:cNvGrpSpPr/>
              <p:nvPr/>
            </p:nvGrpSpPr>
            <p:grpSpPr>
              <a:xfrm flipH="1" rot="3810028">
                <a:off x="-207467" y="4121485"/>
                <a:ext cx="1009352" cy="2455584"/>
                <a:chOff x="6623732" y="2930093"/>
                <a:chExt cx="759082" cy="1846719"/>
              </a:xfrm>
            </p:grpSpPr>
            <p:sp>
              <p:nvSpPr>
                <p:cNvPr id="563" name="Google Shape;563;p19"/>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 name="Google Shape;564;p19"/>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 name="Google Shape;565;p19"/>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19"/>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19"/>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19"/>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69" name="Google Shape;569;p19"/>
              <p:cNvGrpSpPr/>
              <p:nvPr/>
            </p:nvGrpSpPr>
            <p:grpSpPr>
              <a:xfrm flipH="1" rot="1919638">
                <a:off x="-351579" y="3760134"/>
                <a:ext cx="1009330" cy="2455531"/>
                <a:chOff x="6623732" y="2930093"/>
                <a:chExt cx="759082" cy="1846719"/>
              </a:xfrm>
            </p:grpSpPr>
            <p:sp>
              <p:nvSpPr>
                <p:cNvPr id="570" name="Google Shape;570;p19"/>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19"/>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19"/>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19"/>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19"/>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19"/>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576" name="Google Shape;576;p19"/>
          <p:cNvGrpSpPr/>
          <p:nvPr/>
        </p:nvGrpSpPr>
        <p:grpSpPr>
          <a:xfrm rot="-1664321">
            <a:off x="7364799" y="-591741"/>
            <a:ext cx="1872700" cy="1539880"/>
            <a:chOff x="7754112" y="1826157"/>
            <a:chExt cx="1072114" cy="881576"/>
          </a:xfrm>
        </p:grpSpPr>
        <p:sp>
          <p:nvSpPr>
            <p:cNvPr id="577" name="Google Shape;577;p19"/>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19"/>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19"/>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19"/>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19"/>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2" name="Google Shape;582;p19"/>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19"/>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19"/>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19"/>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19"/>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19"/>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19"/>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19"/>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19"/>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19"/>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4">
    <p:spTree>
      <p:nvGrpSpPr>
        <p:cNvPr id="592" name="Shape 592"/>
        <p:cNvGrpSpPr/>
        <p:nvPr/>
      </p:nvGrpSpPr>
      <p:grpSpPr>
        <a:xfrm>
          <a:off x="0" y="0"/>
          <a:ext cx="0" cy="0"/>
          <a:chOff x="0" y="0"/>
          <a:chExt cx="0" cy="0"/>
        </a:xfrm>
      </p:grpSpPr>
      <p:grpSp>
        <p:nvGrpSpPr>
          <p:cNvPr id="593" name="Google Shape;593;p20"/>
          <p:cNvGrpSpPr/>
          <p:nvPr/>
        </p:nvGrpSpPr>
        <p:grpSpPr>
          <a:xfrm rot="10800000">
            <a:off x="7042514" y="3599758"/>
            <a:ext cx="2678068" cy="2512433"/>
            <a:chOff x="-522769" y="-1157767"/>
            <a:chExt cx="2678068" cy="2512433"/>
          </a:xfrm>
        </p:grpSpPr>
        <p:grpSp>
          <p:nvGrpSpPr>
            <p:cNvPr id="594" name="Google Shape;594;p20"/>
            <p:cNvGrpSpPr/>
            <p:nvPr/>
          </p:nvGrpSpPr>
          <p:grpSpPr>
            <a:xfrm rot="-9900019">
              <a:off x="-279225" y="-816631"/>
              <a:ext cx="1241656" cy="2045466"/>
              <a:chOff x="5497045" y="1848477"/>
              <a:chExt cx="933636" cy="1538044"/>
            </a:xfrm>
          </p:grpSpPr>
          <p:sp>
            <p:nvSpPr>
              <p:cNvPr id="595" name="Google Shape;595;p20"/>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20"/>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7" name="Google Shape;597;p20"/>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8" name="Google Shape;598;p20"/>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20"/>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00" name="Google Shape;600;p20"/>
            <p:cNvGrpSpPr/>
            <p:nvPr/>
          </p:nvGrpSpPr>
          <p:grpSpPr>
            <a:xfrm rot="-4499969">
              <a:off x="232907" y="-823985"/>
              <a:ext cx="1872686" cy="1539868"/>
              <a:chOff x="7754112" y="1826157"/>
              <a:chExt cx="1072114" cy="881576"/>
            </a:xfrm>
          </p:grpSpPr>
          <p:sp>
            <p:nvSpPr>
              <p:cNvPr id="601" name="Google Shape;601;p20"/>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20"/>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20"/>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20"/>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20"/>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20"/>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20"/>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20"/>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20"/>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20"/>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20"/>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2" name="Google Shape;612;p20"/>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20"/>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20"/>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20"/>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16" name="Google Shape;616;p20"/>
          <p:cNvGrpSpPr/>
          <p:nvPr/>
        </p:nvGrpSpPr>
        <p:grpSpPr>
          <a:xfrm flipH="1">
            <a:off x="-837619" y="-1500378"/>
            <a:ext cx="3773084" cy="7883433"/>
            <a:chOff x="6069348" y="-1500378"/>
            <a:chExt cx="3773084" cy="7883433"/>
          </a:xfrm>
        </p:grpSpPr>
        <p:sp>
          <p:nvSpPr>
            <p:cNvPr id="617" name="Google Shape;617;p20"/>
            <p:cNvSpPr/>
            <p:nvPr/>
          </p:nvSpPr>
          <p:spPr>
            <a:xfrm>
              <a:off x="7454224" y="-143275"/>
              <a:ext cx="2102856" cy="5577858"/>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18" name="Google Shape;618;p20"/>
            <p:cNvGrpSpPr/>
            <p:nvPr/>
          </p:nvGrpSpPr>
          <p:grpSpPr>
            <a:xfrm flipH="1" rot="578643">
              <a:off x="8313813" y="3305708"/>
              <a:ext cx="1239983" cy="2994643"/>
              <a:chOff x="7641828" y="2979751"/>
              <a:chExt cx="797430" cy="1925845"/>
            </a:xfrm>
          </p:grpSpPr>
          <p:sp>
            <p:nvSpPr>
              <p:cNvPr id="619" name="Google Shape;619;p20"/>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20"/>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20"/>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20"/>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20"/>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20"/>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20"/>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20"/>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20"/>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20"/>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20"/>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20"/>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20"/>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20"/>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20"/>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20"/>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20"/>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20"/>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20"/>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20"/>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20"/>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20"/>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20"/>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20"/>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20"/>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4" name="Google Shape;644;p20"/>
            <p:cNvGrpSpPr/>
            <p:nvPr/>
          </p:nvGrpSpPr>
          <p:grpSpPr>
            <a:xfrm rot="-3810028">
              <a:off x="7799395" y="4069285"/>
              <a:ext cx="1009352" cy="2455584"/>
              <a:chOff x="6623732" y="2930093"/>
              <a:chExt cx="759082" cy="1846719"/>
            </a:xfrm>
          </p:grpSpPr>
          <p:sp>
            <p:nvSpPr>
              <p:cNvPr id="645" name="Google Shape;645;p20"/>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20"/>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20"/>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20"/>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9" name="Google Shape;649;p20"/>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0" name="Google Shape;650;p20"/>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51" name="Google Shape;651;p20"/>
            <p:cNvGrpSpPr/>
            <p:nvPr/>
          </p:nvGrpSpPr>
          <p:grpSpPr>
            <a:xfrm rot="-1919638">
              <a:off x="7926103" y="3683434"/>
              <a:ext cx="1009330" cy="2455531"/>
              <a:chOff x="6623732" y="2930093"/>
              <a:chExt cx="759082" cy="1846719"/>
            </a:xfrm>
          </p:grpSpPr>
          <p:sp>
            <p:nvSpPr>
              <p:cNvPr id="652" name="Google Shape;652;p20"/>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20"/>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20"/>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20"/>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6" name="Google Shape;656;p20"/>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7" name="Google Shape;657;p20"/>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58" name="Google Shape;658;p20"/>
            <p:cNvGrpSpPr/>
            <p:nvPr/>
          </p:nvGrpSpPr>
          <p:grpSpPr>
            <a:xfrm rot="8100000">
              <a:off x="6789681" y="-1503130"/>
              <a:ext cx="1009308" cy="2455478"/>
              <a:chOff x="6623732" y="2930093"/>
              <a:chExt cx="759082" cy="1846719"/>
            </a:xfrm>
          </p:grpSpPr>
          <p:sp>
            <p:nvSpPr>
              <p:cNvPr id="659" name="Google Shape;659;p20"/>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0" name="Google Shape;660;p20"/>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1" name="Google Shape;661;p20"/>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20"/>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3" name="Google Shape;663;p20"/>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4" name="Google Shape;664;p20"/>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5" name="Google Shape;665;p20"/>
            <p:cNvGrpSpPr/>
            <p:nvPr/>
          </p:nvGrpSpPr>
          <p:grpSpPr>
            <a:xfrm flipH="1" rot="2890908">
              <a:off x="7328456" y="-555068"/>
              <a:ext cx="1710027" cy="1406118"/>
              <a:chOff x="7754112" y="1826157"/>
              <a:chExt cx="1072114" cy="881576"/>
            </a:xfrm>
          </p:grpSpPr>
          <p:sp>
            <p:nvSpPr>
              <p:cNvPr id="666" name="Google Shape;666;p20"/>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20"/>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20"/>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20"/>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20"/>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20"/>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2" name="Google Shape;672;p20"/>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20"/>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20"/>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20"/>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20"/>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20"/>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20"/>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20"/>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20"/>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1" name="Google Shape;681;p20"/>
            <p:cNvGrpSpPr/>
            <p:nvPr/>
          </p:nvGrpSpPr>
          <p:grpSpPr>
            <a:xfrm flipH="1" rot="10800000">
              <a:off x="8600788" y="-415633"/>
              <a:ext cx="1241643" cy="2045444"/>
              <a:chOff x="5497045" y="1848477"/>
              <a:chExt cx="933636" cy="1538044"/>
            </a:xfrm>
          </p:grpSpPr>
          <p:sp>
            <p:nvSpPr>
              <p:cNvPr id="682" name="Google Shape;682;p20"/>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3" name="Google Shape;683;p20"/>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20"/>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20"/>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20"/>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687" name="Google Shape;687;p20"/>
          <p:cNvSpPr txBox="1"/>
          <p:nvPr>
            <p:ph type="title"/>
          </p:nvPr>
        </p:nvSpPr>
        <p:spPr>
          <a:xfrm>
            <a:off x="2492401" y="1330950"/>
            <a:ext cx="4159200" cy="686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88" name="Google Shape;688;p20"/>
          <p:cNvSpPr txBox="1"/>
          <p:nvPr>
            <p:ph idx="1" type="subTitle"/>
          </p:nvPr>
        </p:nvSpPr>
        <p:spPr>
          <a:xfrm>
            <a:off x="2492399" y="2131950"/>
            <a:ext cx="4159200" cy="168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713225" y="1880637"/>
            <a:ext cx="3047400" cy="14601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713225" y="1225696"/>
            <a:ext cx="900900" cy="5787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3600">
                <a:solidFill>
                  <a:schemeClr val="accent3"/>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p:nvPr>
            <p:ph idx="1" type="subTitle"/>
          </p:nvPr>
        </p:nvSpPr>
        <p:spPr>
          <a:xfrm>
            <a:off x="713225" y="3960604"/>
            <a:ext cx="3047400" cy="654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5" name="Google Shape;15;p3"/>
          <p:cNvGrpSpPr/>
          <p:nvPr/>
        </p:nvGrpSpPr>
        <p:grpSpPr>
          <a:xfrm rot="10535562">
            <a:off x="-227643" y="-1048044"/>
            <a:ext cx="1241673" cy="2045495"/>
            <a:chOff x="5497045" y="1848477"/>
            <a:chExt cx="933636" cy="1538044"/>
          </a:xfrm>
        </p:grpSpPr>
        <p:sp>
          <p:nvSpPr>
            <p:cNvPr id="16" name="Google Shape;16;p3"/>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 name="Google Shape;17;p3"/>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3"/>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 name="Google Shape;19;p3"/>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 name="Google Shape;20;p3"/>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6">
    <p:spTree>
      <p:nvGrpSpPr>
        <p:cNvPr id="689" name="Shape 689"/>
        <p:cNvGrpSpPr/>
        <p:nvPr/>
      </p:nvGrpSpPr>
      <p:grpSpPr>
        <a:xfrm>
          <a:off x="0" y="0"/>
          <a:ext cx="0" cy="0"/>
          <a:chOff x="0" y="0"/>
          <a:chExt cx="0" cy="0"/>
        </a:xfrm>
      </p:grpSpPr>
      <p:grpSp>
        <p:nvGrpSpPr>
          <p:cNvPr id="690" name="Google Shape;690;p21"/>
          <p:cNvGrpSpPr/>
          <p:nvPr/>
        </p:nvGrpSpPr>
        <p:grpSpPr>
          <a:xfrm flipH="1">
            <a:off x="-1253855" y="-1468531"/>
            <a:ext cx="11055969" cy="7733852"/>
            <a:chOff x="-714255" y="-1468531"/>
            <a:chExt cx="11055969" cy="7733852"/>
          </a:xfrm>
        </p:grpSpPr>
        <p:grpSp>
          <p:nvGrpSpPr>
            <p:cNvPr id="691" name="Google Shape;691;p21"/>
            <p:cNvGrpSpPr/>
            <p:nvPr/>
          </p:nvGrpSpPr>
          <p:grpSpPr>
            <a:xfrm flipH="1" rot="-7621404">
              <a:off x="242175" y="4277916"/>
              <a:ext cx="1872733" cy="1539907"/>
              <a:chOff x="7754112" y="1826157"/>
              <a:chExt cx="1072114" cy="881576"/>
            </a:xfrm>
          </p:grpSpPr>
          <p:sp>
            <p:nvSpPr>
              <p:cNvPr id="692" name="Google Shape;692;p21"/>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21"/>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21"/>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21"/>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6" name="Google Shape;696;p21"/>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7" name="Google Shape;697;p21"/>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21"/>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21"/>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21"/>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21"/>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21"/>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21"/>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21"/>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21"/>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21"/>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07" name="Google Shape;707;p21"/>
            <p:cNvGrpSpPr/>
            <p:nvPr/>
          </p:nvGrpSpPr>
          <p:grpSpPr>
            <a:xfrm flipH="1" rot="1822579">
              <a:off x="-412778" y="3921667"/>
              <a:ext cx="1754924" cy="1668783"/>
              <a:chOff x="6633366" y="1823482"/>
              <a:chExt cx="1030572" cy="979986"/>
            </a:xfrm>
          </p:grpSpPr>
          <p:sp>
            <p:nvSpPr>
              <p:cNvPr id="708" name="Google Shape;708;p21"/>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21"/>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0" name="Google Shape;710;p21"/>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21"/>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2" name="Google Shape;712;p21"/>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3" name="Google Shape;713;p21"/>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21"/>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21"/>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21"/>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21"/>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21"/>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21"/>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21"/>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21"/>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21"/>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3" name="Google Shape;723;p21"/>
            <p:cNvGrpSpPr/>
            <p:nvPr/>
          </p:nvGrpSpPr>
          <p:grpSpPr>
            <a:xfrm flipH="1" rot="-9812149">
              <a:off x="-221570" y="-1301968"/>
              <a:ext cx="1239969" cy="2994608"/>
              <a:chOff x="7641828" y="2979751"/>
              <a:chExt cx="797430" cy="1925845"/>
            </a:xfrm>
          </p:grpSpPr>
          <p:sp>
            <p:nvSpPr>
              <p:cNvPr id="724" name="Google Shape;724;p21"/>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21"/>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21"/>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21"/>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21"/>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21"/>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21"/>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21"/>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21"/>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21"/>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21"/>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21"/>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6" name="Google Shape;736;p21"/>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21"/>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21"/>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21"/>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21"/>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21"/>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21"/>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21"/>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21"/>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21"/>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21"/>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7" name="Google Shape;747;p21"/>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8" name="Google Shape;748;p21"/>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9" name="Google Shape;749;p21"/>
            <p:cNvGrpSpPr/>
            <p:nvPr/>
          </p:nvGrpSpPr>
          <p:grpSpPr>
            <a:xfrm rot="8514646">
              <a:off x="8081857" y="-1418652"/>
              <a:ext cx="1009504" cy="2455954"/>
              <a:chOff x="6623732" y="2930093"/>
              <a:chExt cx="759082" cy="1846719"/>
            </a:xfrm>
          </p:grpSpPr>
          <p:sp>
            <p:nvSpPr>
              <p:cNvPr id="750" name="Google Shape;750;p21"/>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1" name="Google Shape;751;p21"/>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2" name="Google Shape;752;p21"/>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3" name="Google Shape;753;p21"/>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4" name="Google Shape;754;p21"/>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5" name="Google Shape;755;p21"/>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56" name="Google Shape;756;p21"/>
            <p:cNvGrpSpPr/>
            <p:nvPr/>
          </p:nvGrpSpPr>
          <p:grpSpPr>
            <a:xfrm>
              <a:off x="7710319" y="3592497"/>
              <a:ext cx="2631395" cy="2672825"/>
              <a:chOff x="7429444" y="3634747"/>
              <a:chExt cx="2631395" cy="2672825"/>
            </a:xfrm>
          </p:grpSpPr>
          <p:grpSp>
            <p:nvGrpSpPr>
              <p:cNvPr id="757" name="Google Shape;757;p21"/>
              <p:cNvGrpSpPr/>
              <p:nvPr/>
            </p:nvGrpSpPr>
            <p:grpSpPr>
              <a:xfrm rot="-3599948">
                <a:off x="8240441" y="4028700"/>
                <a:ext cx="1009400" cy="2455702"/>
                <a:chOff x="6623732" y="2930093"/>
                <a:chExt cx="759082" cy="1846719"/>
              </a:xfrm>
            </p:grpSpPr>
            <p:sp>
              <p:nvSpPr>
                <p:cNvPr id="758" name="Google Shape;758;p21"/>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9" name="Google Shape;759;p21"/>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21"/>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1" name="Google Shape;761;p21"/>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2" name="Google Shape;762;p21"/>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3" name="Google Shape;763;p21"/>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64" name="Google Shape;764;p21"/>
              <p:cNvGrpSpPr/>
              <p:nvPr/>
            </p:nvGrpSpPr>
            <p:grpSpPr>
              <a:xfrm>
                <a:off x="8436251" y="3634747"/>
                <a:ext cx="1241643" cy="2045444"/>
                <a:chOff x="5497045" y="1848477"/>
                <a:chExt cx="933636" cy="1538044"/>
              </a:xfrm>
            </p:grpSpPr>
            <p:sp>
              <p:nvSpPr>
                <p:cNvPr id="765" name="Google Shape;765;p21"/>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6" name="Google Shape;766;p21"/>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7" name="Google Shape;767;p21"/>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8" name="Google Shape;768;p21"/>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9" name="Google Shape;769;p21"/>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770" name="Google Shape;770;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71" name="Google Shape;771;p21"/>
          <p:cNvSpPr txBox="1"/>
          <p:nvPr>
            <p:ph idx="1" type="body"/>
          </p:nvPr>
        </p:nvSpPr>
        <p:spPr>
          <a:xfrm>
            <a:off x="720000" y="1124500"/>
            <a:ext cx="7704000" cy="3479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72" name="Shape 772"/>
        <p:cNvGrpSpPr/>
        <p:nvPr/>
      </p:nvGrpSpPr>
      <p:grpSpPr>
        <a:xfrm>
          <a:off x="0" y="0"/>
          <a:ext cx="0" cy="0"/>
          <a:chOff x="0" y="0"/>
          <a:chExt cx="0" cy="0"/>
        </a:xfrm>
      </p:grpSpPr>
      <p:sp>
        <p:nvSpPr>
          <p:cNvPr id="773" name="Google Shape;773;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74" name="Google Shape;774;p22"/>
          <p:cNvSpPr txBox="1"/>
          <p:nvPr>
            <p:ph idx="1" type="subTitle"/>
          </p:nvPr>
        </p:nvSpPr>
        <p:spPr>
          <a:xfrm>
            <a:off x="5150027" y="2904475"/>
            <a:ext cx="24429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5" name="Google Shape;775;p22"/>
          <p:cNvSpPr txBox="1"/>
          <p:nvPr>
            <p:ph idx="2" type="subTitle"/>
          </p:nvPr>
        </p:nvSpPr>
        <p:spPr>
          <a:xfrm>
            <a:off x="1551062" y="2904475"/>
            <a:ext cx="24429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6" name="Google Shape;776;p22"/>
          <p:cNvSpPr txBox="1"/>
          <p:nvPr>
            <p:ph idx="3" type="subTitle"/>
          </p:nvPr>
        </p:nvSpPr>
        <p:spPr>
          <a:xfrm>
            <a:off x="1551062" y="2416850"/>
            <a:ext cx="24429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77" name="Google Shape;777;p22"/>
          <p:cNvSpPr txBox="1"/>
          <p:nvPr>
            <p:ph idx="4" type="subTitle"/>
          </p:nvPr>
        </p:nvSpPr>
        <p:spPr>
          <a:xfrm>
            <a:off x="5150030" y="2416850"/>
            <a:ext cx="24429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78" name="Google Shape;778;p22"/>
          <p:cNvGrpSpPr/>
          <p:nvPr/>
        </p:nvGrpSpPr>
        <p:grpSpPr>
          <a:xfrm>
            <a:off x="-714255" y="-1468531"/>
            <a:ext cx="11055969" cy="7733852"/>
            <a:chOff x="-714255" y="-1468531"/>
            <a:chExt cx="11055969" cy="7733852"/>
          </a:xfrm>
        </p:grpSpPr>
        <p:grpSp>
          <p:nvGrpSpPr>
            <p:cNvPr id="779" name="Google Shape;779;p22"/>
            <p:cNvGrpSpPr/>
            <p:nvPr/>
          </p:nvGrpSpPr>
          <p:grpSpPr>
            <a:xfrm flipH="1" rot="-7621404">
              <a:off x="242175" y="4277916"/>
              <a:ext cx="1872733" cy="1539907"/>
              <a:chOff x="7754112" y="1826157"/>
              <a:chExt cx="1072114" cy="881576"/>
            </a:xfrm>
          </p:grpSpPr>
          <p:sp>
            <p:nvSpPr>
              <p:cNvPr id="780" name="Google Shape;780;p22"/>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1" name="Google Shape;781;p22"/>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2" name="Google Shape;782;p22"/>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22"/>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4" name="Google Shape;784;p22"/>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5" name="Google Shape;785;p22"/>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6" name="Google Shape;786;p22"/>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7" name="Google Shape;787;p22"/>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8" name="Google Shape;788;p22"/>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22"/>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22"/>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22"/>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22"/>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22"/>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22"/>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95" name="Google Shape;795;p22"/>
            <p:cNvGrpSpPr/>
            <p:nvPr/>
          </p:nvGrpSpPr>
          <p:grpSpPr>
            <a:xfrm flipH="1" rot="1822579">
              <a:off x="-412778" y="3921667"/>
              <a:ext cx="1754924" cy="1668783"/>
              <a:chOff x="6633366" y="1823482"/>
              <a:chExt cx="1030572" cy="979986"/>
            </a:xfrm>
          </p:grpSpPr>
          <p:sp>
            <p:nvSpPr>
              <p:cNvPr id="796" name="Google Shape;796;p22"/>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22"/>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22"/>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22"/>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22"/>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22"/>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22"/>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22"/>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22"/>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22"/>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22"/>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7" name="Google Shape;807;p22"/>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8" name="Google Shape;808;p22"/>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22"/>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0" name="Google Shape;810;p22"/>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1" name="Google Shape;811;p22"/>
            <p:cNvGrpSpPr/>
            <p:nvPr/>
          </p:nvGrpSpPr>
          <p:grpSpPr>
            <a:xfrm flipH="1" rot="-9812149">
              <a:off x="-221570" y="-1301968"/>
              <a:ext cx="1239969" cy="2994608"/>
              <a:chOff x="7641828" y="2979751"/>
              <a:chExt cx="797430" cy="1925845"/>
            </a:xfrm>
          </p:grpSpPr>
          <p:sp>
            <p:nvSpPr>
              <p:cNvPr id="812" name="Google Shape;812;p22"/>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3" name="Google Shape;813;p22"/>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4" name="Google Shape;814;p22"/>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22"/>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22"/>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22"/>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22"/>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22"/>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22"/>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22"/>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22"/>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3" name="Google Shape;823;p22"/>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22"/>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22"/>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22"/>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22"/>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8" name="Google Shape;828;p22"/>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9" name="Google Shape;829;p22"/>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22"/>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22"/>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22"/>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22"/>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22"/>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22"/>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22"/>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37" name="Google Shape;837;p22"/>
            <p:cNvGrpSpPr/>
            <p:nvPr/>
          </p:nvGrpSpPr>
          <p:grpSpPr>
            <a:xfrm rot="8514646">
              <a:off x="8081857" y="-1418652"/>
              <a:ext cx="1009504" cy="2455954"/>
              <a:chOff x="6623732" y="2930093"/>
              <a:chExt cx="759082" cy="1846719"/>
            </a:xfrm>
          </p:grpSpPr>
          <p:sp>
            <p:nvSpPr>
              <p:cNvPr id="838" name="Google Shape;838;p22"/>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22"/>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22"/>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22"/>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22"/>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22"/>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4" name="Google Shape;844;p22"/>
            <p:cNvGrpSpPr/>
            <p:nvPr/>
          </p:nvGrpSpPr>
          <p:grpSpPr>
            <a:xfrm>
              <a:off x="7710319" y="3592497"/>
              <a:ext cx="2631395" cy="2672825"/>
              <a:chOff x="7429444" y="3634747"/>
              <a:chExt cx="2631395" cy="2672825"/>
            </a:xfrm>
          </p:grpSpPr>
          <p:grpSp>
            <p:nvGrpSpPr>
              <p:cNvPr id="845" name="Google Shape;845;p22"/>
              <p:cNvGrpSpPr/>
              <p:nvPr/>
            </p:nvGrpSpPr>
            <p:grpSpPr>
              <a:xfrm rot="-3599948">
                <a:off x="8240441" y="4028700"/>
                <a:ext cx="1009400" cy="2455702"/>
                <a:chOff x="6623732" y="2930093"/>
                <a:chExt cx="759082" cy="1846719"/>
              </a:xfrm>
            </p:grpSpPr>
            <p:sp>
              <p:nvSpPr>
                <p:cNvPr id="846" name="Google Shape;846;p22"/>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22"/>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8" name="Google Shape;848;p22"/>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22"/>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22"/>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22"/>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52" name="Google Shape;852;p22"/>
              <p:cNvGrpSpPr/>
              <p:nvPr/>
            </p:nvGrpSpPr>
            <p:grpSpPr>
              <a:xfrm>
                <a:off x="8436251" y="3634747"/>
                <a:ext cx="1241643" cy="2045444"/>
                <a:chOff x="5497045" y="1848477"/>
                <a:chExt cx="933636" cy="1538044"/>
              </a:xfrm>
            </p:grpSpPr>
            <p:sp>
              <p:nvSpPr>
                <p:cNvPr id="853" name="Google Shape;853;p22"/>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4" name="Google Shape;854;p22"/>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22"/>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22"/>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7" name="Google Shape;857;p22"/>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858" name="Shape 858"/>
        <p:cNvGrpSpPr/>
        <p:nvPr/>
      </p:nvGrpSpPr>
      <p:grpSpPr>
        <a:xfrm>
          <a:off x="0" y="0"/>
          <a:ext cx="0" cy="0"/>
          <a:chOff x="0" y="0"/>
          <a:chExt cx="0" cy="0"/>
        </a:xfrm>
      </p:grpSpPr>
      <p:sp>
        <p:nvSpPr>
          <p:cNvPr id="859" name="Google Shape;859;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60" name="Google Shape;860;p23"/>
          <p:cNvSpPr txBox="1"/>
          <p:nvPr>
            <p:ph idx="1" type="subTitle"/>
          </p:nvPr>
        </p:nvSpPr>
        <p:spPr>
          <a:xfrm>
            <a:off x="4369824" y="1404450"/>
            <a:ext cx="3135300" cy="278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61" name="Google Shape;861;p23"/>
          <p:cNvSpPr txBox="1"/>
          <p:nvPr>
            <p:ph idx="2" type="subTitle"/>
          </p:nvPr>
        </p:nvSpPr>
        <p:spPr>
          <a:xfrm>
            <a:off x="713225" y="1404450"/>
            <a:ext cx="3135300" cy="278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62" name="Google Shape;862;p23"/>
          <p:cNvGrpSpPr/>
          <p:nvPr/>
        </p:nvGrpSpPr>
        <p:grpSpPr>
          <a:xfrm>
            <a:off x="7429444" y="-748696"/>
            <a:ext cx="2631395" cy="7056268"/>
            <a:chOff x="7429444" y="-748696"/>
            <a:chExt cx="2631395" cy="7056268"/>
          </a:xfrm>
        </p:grpSpPr>
        <p:grpSp>
          <p:nvGrpSpPr>
            <p:cNvPr id="863" name="Google Shape;863;p23"/>
            <p:cNvGrpSpPr/>
            <p:nvPr/>
          </p:nvGrpSpPr>
          <p:grpSpPr>
            <a:xfrm flipH="1" rot="2890908">
              <a:off x="7890119" y="-345766"/>
              <a:ext cx="1710027" cy="1406118"/>
              <a:chOff x="7754112" y="1826157"/>
              <a:chExt cx="1072114" cy="881576"/>
            </a:xfrm>
          </p:grpSpPr>
          <p:sp>
            <p:nvSpPr>
              <p:cNvPr id="864" name="Google Shape;864;p23"/>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5" name="Google Shape;865;p23"/>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6" name="Google Shape;866;p23"/>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7" name="Google Shape;867;p23"/>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23"/>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23"/>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23"/>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23"/>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23"/>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23"/>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23"/>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23"/>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23"/>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23"/>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23"/>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79" name="Google Shape;879;p23"/>
            <p:cNvGrpSpPr/>
            <p:nvPr/>
          </p:nvGrpSpPr>
          <p:grpSpPr>
            <a:xfrm>
              <a:off x="7429444" y="3634747"/>
              <a:ext cx="2631395" cy="2672825"/>
              <a:chOff x="7429444" y="3634747"/>
              <a:chExt cx="2631395" cy="2672825"/>
            </a:xfrm>
          </p:grpSpPr>
          <p:grpSp>
            <p:nvGrpSpPr>
              <p:cNvPr id="880" name="Google Shape;880;p23"/>
              <p:cNvGrpSpPr/>
              <p:nvPr/>
            </p:nvGrpSpPr>
            <p:grpSpPr>
              <a:xfrm rot="-3599948">
                <a:off x="8240441" y="4028700"/>
                <a:ext cx="1009400" cy="2455702"/>
                <a:chOff x="6623732" y="2930093"/>
                <a:chExt cx="759082" cy="1846719"/>
              </a:xfrm>
            </p:grpSpPr>
            <p:sp>
              <p:nvSpPr>
                <p:cNvPr id="881" name="Google Shape;881;p23"/>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2" name="Google Shape;882;p23"/>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3" name="Google Shape;883;p23"/>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4" name="Google Shape;884;p23"/>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5" name="Google Shape;885;p23"/>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6" name="Google Shape;886;p23"/>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87" name="Google Shape;887;p23"/>
              <p:cNvGrpSpPr/>
              <p:nvPr/>
            </p:nvGrpSpPr>
            <p:grpSpPr>
              <a:xfrm>
                <a:off x="8436251" y="3634747"/>
                <a:ext cx="1241643" cy="2045444"/>
                <a:chOff x="5497045" y="1848477"/>
                <a:chExt cx="933636" cy="1538044"/>
              </a:xfrm>
            </p:grpSpPr>
            <p:sp>
              <p:nvSpPr>
                <p:cNvPr id="888" name="Google Shape;888;p23"/>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9" name="Google Shape;889;p23"/>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0" name="Google Shape;890;p23"/>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1" name="Google Shape;891;p23"/>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2" name="Google Shape;892;p23"/>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93" name="Shape 893"/>
        <p:cNvGrpSpPr/>
        <p:nvPr/>
      </p:nvGrpSpPr>
      <p:grpSpPr>
        <a:xfrm>
          <a:off x="0" y="0"/>
          <a:ext cx="0" cy="0"/>
          <a:chOff x="0" y="0"/>
          <a:chExt cx="0" cy="0"/>
        </a:xfrm>
      </p:grpSpPr>
      <p:sp>
        <p:nvSpPr>
          <p:cNvPr id="894" name="Google Shape;894;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95" name="Google Shape;895;p24"/>
          <p:cNvSpPr txBox="1"/>
          <p:nvPr>
            <p:ph idx="1" type="subTitle"/>
          </p:nvPr>
        </p:nvSpPr>
        <p:spPr>
          <a:xfrm>
            <a:off x="720002" y="2902660"/>
            <a:ext cx="22404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6" name="Google Shape;896;p24"/>
          <p:cNvSpPr txBox="1"/>
          <p:nvPr>
            <p:ph idx="2" type="subTitle"/>
          </p:nvPr>
        </p:nvSpPr>
        <p:spPr>
          <a:xfrm>
            <a:off x="3451797" y="2902660"/>
            <a:ext cx="22404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7" name="Google Shape;897;p24"/>
          <p:cNvSpPr txBox="1"/>
          <p:nvPr>
            <p:ph idx="3" type="subTitle"/>
          </p:nvPr>
        </p:nvSpPr>
        <p:spPr>
          <a:xfrm>
            <a:off x="6183598" y="2902660"/>
            <a:ext cx="22404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8" name="Google Shape;898;p24"/>
          <p:cNvSpPr txBox="1"/>
          <p:nvPr>
            <p:ph idx="4" type="subTitle"/>
          </p:nvPr>
        </p:nvSpPr>
        <p:spPr>
          <a:xfrm>
            <a:off x="720002" y="2448083"/>
            <a:ext cx="22404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99" name="Google Shape;899;p24"/>
          <p:cNvSpPr txBox="1"/>
          <p:nvPr>
            <p:ph idx="5" type="subTitle"/>
          </p:nvPr>
        </p:nvSpPr>
        <p:spPr>
          <a:xfrm>
            <a:off x="3451800" y="2448083"/>
            <a:ext cx="22404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00" name="Google Shape;900;p24"/>
          <p:cNvSpPr txBox="1"/>
          <p:nvPr>
            <p:ph idx="6" type="subTitle"/>
          </p:nvPr>
        </p:nvSpPr>
        <p:spPr>
          <a:xfrm>
            <a:off x="6183598" y="2448083"/>
            <a:ext cx="22404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901" name="Google Shape;901;p24"/>
          <p:cNvGrpSpPr/>
          <p:nvPr/>
        </p:nvGrpSpPr>
        <p:grpSpPr>
          <a:xfrm>
            <a:off x="-896805" y="-1056923"/>
            <a:ext cx="10617236" cy="7515076"/>
            <a:chOff x="-896805" y="-1056923"/>
            <a:chExt cx="10617236" cy="7515076"/>
          </a:xfrm>
        </p:grpSpPr>
        <p:grpSp>
          <p:nvGrpSpPr>
            <p:cNvPr id="902" name="Google Shape;902;p24"/>
            <p:cNvGrpSpPr/>
            <p:nvPr/>
          </p:nvGrpSpPr>
          <p:grpSpPr>
            <a:xfrm flipH="1" rot="2890908">
              <a:off x="7771356" y="-653993"/>
              <a:ext cx="1710027" cy="1406118"/>
              <a:chOff x="7754112" y="1826157"/>
              <a:chExt cx="1072114" cy="881576"/>
            </a:xfrm>
          </p:grpSpPr>
          <p:sp>
            <p:nvSpPr>
              <p:cNvPr id="903" name="Google Shape;903;p24"/>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4" name="Google Shape;904;p24"/>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5" name="Google Shape;905;p24"/>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6" name="Google Shape;906;p24"/>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7" name="Google Shape;907;p24"/>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8" name="Google Shape;908;p24"/>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9" name="Google Shape;909;p24"/>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0" name="Google Shape;910;p24"/>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1" name="Google Shape;911;p24"/>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2" name="Google Shape;912;p24"/>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3" name="Google Shape;913;p24"/>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4" name="Google Shape;914;p24"/>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5" name="Google Shape;915;p24"/>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6" name="Google Shape;916;p24"/>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7" name="Google Shape;917;p24"/>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18" name="Google Shape;918;p24"/>
            <p:cNvGrpSpPr/>
            <p:nvPr/>
          </p:nvGrpSpPr>
          <p:grpSpPr>
            <a:xfrm rot="1283315">
              <a:off x="-566586" y="3967923"/>
              <a:ext cx="1241635" cy="2045432"/>
              <a:chOff x="5497045" y="1848477"/>
              <a:chExt cx="933636" cy="1538044"/>
            </a:xfrm>
          </p:grpSpPr>
          <p:sp>
            <p:nvSpPr>
              <p:cNvPr id="919" name="Google Shape;919;p24"/>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0" name="Google Shape;920;p24"/>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1" name="Google Shape;921;p24"/>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2" name="Google Shape;922;p24"/>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3" name="Google Shape;923;p24"/>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24" name="Google Shape;924;p24"/>
            <p:cNvGrpSpPr/>
            <p:nvPr/>
          </p:nvGrpSpPr>
          <p:grpSpPr>
            <a:xfrm rot="2033881">
              <a:off x="267834" y="3929775"/>
              <a:ext cx="1009357" cy="2455598"/>
              <a:chOff x="6623732" y="2930093"/>
              <a:chExt cx="759082" cy="1846719"/>
            </a:xfrm>
          </p:grpSpPr>
          <p:sp>
            <p:nvSpPr>
              <p:cNvPr id="925" name="Google Shape;925;p24"/>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6" name="Google Shape;926;p24"/>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24"/>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24"/>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24"/>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24"/>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931" name="Shape 931"/>
        <p:cNvGrpSpPr/>
        <p:nvPr/>
      </p:nvGrpSpPr>
      <p:grpSpPr>
        <a:xfrm>
          <a:off x="0" y="0"/>
          <a:ext cx="0" cy="0"/>
          <a:chOff x="0" y="0"/>
          <a:chExt cx="0" cy="0"/>
        </a:xfrm>
      </p:grpSpPr>
      <p:grpSp>
        <p:nvGrpSpPr>
          <p:cNvPr id="932" name="Google Shape;932;p25"/>
          <p:cNvGrpSpPr/>
          <p:nvPr/>
        </p:nvGrpSpPr>
        <p:grpSpPr>
          <a:xfrm>
            <a:off x="-707659" y="-1455113"/>
            <a:ext cx="10594871" cy="8290383"/>
            <a:chOff x="-707659" y="-1455113"/>
            <a:chExt cx="10594871" cy="8290383"/>
          </a:xfrm>
        </p:grpSpPr>
        <p:grpSp>
          <p:nvGrpSpPr>
            <p:cNvPr id="933" name="Google Shape;933;p25"/>
            <p:cNvGrpSpPr/>
            <p:nvPr/>
          </p:nvGrpSpPr>
          <p:grpSpPr>
            <a:xfrm flipH="1" rot="-9812149">
              <a:off x="-308720" y="-1340793"/>
              <a:ext cx="1239969" cy="2994608"/>
              <a:chOff x="7641828" y="2979751"/>
              <a:chExt cx="797430" cy="1925845"/>
            </a:xfrm>
          </p:grpSpPr>
          <p:sp>
            <p:nvSpPr>
              <p:cNvPr id="934" name="Google Shape;934;p25"/>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25"/>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25"/>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25"/>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25"/>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25"/>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25"/>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25"/>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2" name="Google Shape;942;p25"/>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3" name="Google Shape;943;p25"/>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4" name="Google Shape;944;p25"/>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5" name="Google Shape;945;p25"/>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6" name="Google Shape;946;p25"/>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25"/>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25"/>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25"/>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25"/>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1" name="Google Shape;951;p25"/>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2" name="Google Shape;952;p25"/>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3" name="Google Shape;953;p25"/>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25"/>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25"/>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25"/>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7" name="Google Shape;957;p25"/>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8" name="Google Shape;958;p25"/>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59" name="Google Shape;959;p25"/>
            <p:cNvGrpSpPr/>
            <p:nvPr/>
          </p:nvGrpSpPr>
          <p:grpSpPr>
            <a:xfrm>
              <a:off x="7687124" y="3543962"/>
              <a:ext cx="2200088" cy="3291308"/>
              <a:chOff x="7687124" y="3543962"/>
              <a:chExt cx="2200088" cy="3291308"/>
            </a:xfrm>
          </p:grpSpPr>
          <p:grpSp>
            <p:nvGrpSpPr>
              <p:cNvPr id="960" name="Google Shape;960;p25"/>
              <p:cNvGrpSpPr/>
              <p:nvPr/>
            </p:nvGrpSpPr>
            <p:grpSpPr>
              <a:xfrm flipH="1" rot="1799958">
                <a:off x="8331673" y="3631804"/>
                <a:ext cx="1009296" cy="2455450"/>
                <a:chOff x="6623732" y="2930093"/>
                <a:chExt cx="759082" cy="1846719"/>
              </a:xfrm>
            </p:grpSpPr>
            <p:sp>
              <p:nvSpPr>
                <p:cNvPr id="961" name="Google Shape;961;p25"/>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2" name="Google Shape;962;p25"/>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3" name="Google Shape;963;p25"/>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4" name="Google Shape;964;p25"/>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25"/>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25"/>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67" name="Google Shape;967;p25"/>
              <p:cNvGrpSpPr/>
              <p:nvPr/>
            </p:nvGrpSpPr>
            <p:grpSpPr>
              <a:xfrm flipH="1" rot="833396">
                <a:off x="7967103" y="4294474"/>
                <a:ext cx="1009337" cy="2455548"/>
                <a:chOff x="6623732" y="2930093"/>
                <a:chExt cx="759082" cy="1846719"/>
              </a:xfrm>
            </p:grpSpPr>
            <p:sp>
              <p:nvSpPr>
                <p:cNvPr id="968" name="Google Shape;968;p25"/>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25"/>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0" name="Google Shape;970;p25"/>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1" name="Google Shape;971;p25"/>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25"/>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25"/>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974" name="Google Shape;974;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75" name="Google Shape;975;p25"/>
          <p:cNvSpPr txBox="1"/>
          <p:nvPr>
            <p:ph idx="1" type="subTitle"/>
          </p:nvPr>
        </p:nvSpPr>
        <p:spPr>
          <a:xfrm>
            <a:off x="796244" y="2105449"/>
            <a:ext cx="2403300" cy="185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976" name="Google Shape;976;p25"/>
          <p:cNvSpPr txBox="1"/>
          <p:nvPr>
            <p:ph idx="2" type="subTitle"/>
          </p:nvPr>
        </p:nvSpPr>
        <p:spPr>
          <a:xfrm>
            <a:off x="3370346" y="2105449"/>
            <a:ext cx="2403300" cy="185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977" name="Google Shape;977;p25"/>
          <p:cNvSpPr txBox="1"/>
          <p:nvPr>
            <p:ph idx="3" type="subTitle"/>
          </p:nvPr>
        </p:nvSpPr>
        <p:spPr>
          <a:xfrm>
            <a:off x="5944456" y="2105449"/>
            <a:ext cx="2403300" cy="185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978" name="Google Shape;978;p25"/>
          <p:cNvSpPr txBox="1"/>
          <p:nvPr>
            <p:ph idx="4" type="subTitle"/>
          </p:nvPr>
        </p:nvSpPr>
        <p:spPr>
          <a:xfrm>
            <a:off x="796245" y="1577750"/>
            <a:ext cx="2403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79" name="Google Shape;979;p25"/>
          <p:cNvSpPr txBox="1"/>
          <p:nvPr>
            <p:ph idx="5" type="subTitle"/>
          </p:nvPr>
        </p:nvSpPr>
        <p:spPr>
          <a:xfrm>
            <a:off x="3370351" y="1577750"/>
            <a:ext cx="2403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80" name="Google Shape;980;p25"/>
          <p:cNvSpPr txBox="1"/>
          <p:nvPr>
            <p:ph idx="6" type="subTitle"/>
          </p:nvPr>
        </p:nvSpPr>
        <p:spPr>
          <a:xfrm>
            <a:off x="5944456" y="1577750"/>
            <a:ext cx="2403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81" name="Shape 981"/>
        <p:cNvGrpSpPr/>
        <p:nvPr/>
      </p:nvGrpSpPr>
      <p:grpSpPr>
        <a:xfrm>
          <a:off x="0" y="0"/>
          <a:ext cx="0" cy="0"/>
          <a:chOff x="0" y="0"/>
          <a:chExt cx="0" cy="0"/>
        </a:xfrm>
      </p:grpSpPr>
      <p:grpSp>
        <p:nvGrpSpPr>
          <p:cNvPr id="982" name="Google Shape;982;p26"/>
          <p:cNvGrpSpPr/>
          <p:nvPr/>
        </p:nvGrpSpPr>
        <p:grpSpPr>
          <a:xfrm>
            <a:off x="-1026771" y="-1296776"/>
            <a:ext cx="2794141" cy="7645536"/>
            <a:chOff x="-1026771" y="-1296776"/>
            <a:chExt cx="2794141" cy="7645536"/>
          </a:xfrm>
        </p:grpSpPr>
        <p:sp>
          <p:nvSpPr>
            <p:cNvPr id="983" name="Google Shape;983;p26"/>
            <p:cNvSpPr/>
            <p:nvPr/>
          </p:nvSpPr>
          <p:spPr>
            <a:xfrm>
              <a:off x="-720343" y="-1296776"/>
              <a:ext cx="2487713" cy="6598696"/>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4" name="Google Shape;984;p26"/>
            <p:cNvGrpSpPr/>
            <p:nvPr/>
          </p:nvGrpSpPr>
          <p:grpSpPr>
            <a:xfrm>
              <a:off x="-1026771" y="3679241"/>
              <a:ext cx="2647959" cy="2669519"/>
              <a:chOff x="-1026771" y="3679241"/>
              <a:chExt cx="2647959" cy="2669519"/>
            </a:xfrm>
          </p:grpSpPr>
          <p:grpSp>
            <p:nvGrpSpPr>
              <p:cNvPr id="985" name="Google Shape;985;p26"/>
              <p:cNvGrpSpPr/>
              <p:nvPr/>
            </p:nvGrpSpPr>
            <p:grpSpPr>
              <a:xfrm flipH="1" rot="3810028">
                <a:off x="-207467" y="4121485"/>
                <a:ext cx="1009352" cy="2455584"/>
                <a:chOff x="6623732" y="2930093"/>
                <a:chExt cx="759082" cy="1846719"/>
              </a:xfrm>
            </p:grpSpPr>
            <p:sp>
              <p:nvSpPr>
                <p:cNvPr id="986" name="Google Shape;986;p2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7" name="Google Shape;987;p2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8" name="Google Shape;988;p2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9" name="Google Shape;989;p2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0" name="Google Shape;990;p2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1" name="Google Shape;991;p2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92" name="Google Shape;992;p26"/>
              <p:cNvGrpSpPr/>
              <p:nvPr/>
            </p:nvGrpSpPr>
            <p:grpSpPr>
              <a:xfrm flipH="1" rot="1919638">
                <a:off x="-351579" y="3760134"/>
                <a:ext cx="1009330" cy="2455531"/>
                <a:chOff x="6623732" y="2930093"/>
                <a:chExt cx="759082" cy="1846719"/>
              </a:xfrm>
            </p:grpSpPr>
            <p:sp>
              <p:nvSpPr>
                <p:cNvPr id="993" name="Google Shape;993;p2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4" name="Google Shape;994;p2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2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6" name="Google Shape;996;p2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7" name="Google Shape;997;p2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8" name="Google Shape;998;p2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999" name="Google Shape;999;p26"/>
          <p:cNvGrpSpPr/>
          <p:nvPr/>
        </p:nvGrpSpPr>
        <p:grpSpPr>
          <a:xfrm>
            <a:off x="7973832" y="-1359580"/>
            <a:ext cx="2246579" cy="3668334"/>
            <a:chOff x="7973832" y="-1359580"/>
            <a:chExt cx="2246579" cy="3668334"/>
          </a:xfrm>
        </p:grpSpPr>
        <p:grpSp>
          <p:nvGrpSpPr>
            <p:cNvPr id="1000" name="Google Shape;1000;p26"/>
            <p:cNvGrpSpPr/>
            <p:nvPr/>
          </p:nvGrpSpPr>
          <p:grpSpPr>
            <a:xfrm rot="-1312807">
              <a:off x="8309980" y="634657"/>
              <a:ext cx="1710016" cy="1406109"/>
              <a:chOff x="7754112" y="1826157"/>
              <a:chExt cx="1072114" cy="881576"/>
            </a:xfrm>
          </p:grpSpPr>
          <p:sp>
            <p:nvSpPr>
              <p:cNvPr id="1001" name="Google Shape;1001;p26"/>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26"/>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3" name="Google Shape;1003;p26"/>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4" name="Google Shape;1004;p26"/>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26"/>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26"/>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26"/>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8" name="Google Shape;1008;p26"/>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9" name="Google Shape;1009;p26"/>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0" name="Google Shape;1010;p26"/>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1" name="Google Shape;1011;p26"/>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26"/>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3" name="Google Shape;1013;p26"/>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4" name="Google Shape;1014;p26"/>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5" name="Google Shape;1015;p26"/>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6" name="Google Shape;1016;p26"/>
            <p:cNvGrpSpPr/>
            <p:nvPr/>
          </p:nvGrpSpPr>
          <p:grpSpPr>
            <a:xfrm flipH="1" rot="-8815956">
              <a:off x="8561988" y="-1283085"/>
              <a:ext cx="1009326" cy="2455522"/>
              <a:chOff x="6623732" y="2930093"/>
              <a:chExt cx="759082" cy="1846719"/>
            </a:xfrm>
          </p:grpSpPr>
          <p:sp>
            <p:nvSpPr>
              <p:cNvPr id="1017" name="Google Shape;1017;p2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8" name="Google Shape;1018;p2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9" name="Google Shape;1019;p2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0" name="Google Shape;1020;p2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1" name="Google Shape;1021;p2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2" name="Google Shape;1022;p2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023" name="Google Shape;1023;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24" name="Google Shape;1024;p26"/>
          <p:cNvSpPr txBox="1"/>
          <p:nvPr>
            <p:ph idx="1" type="subTitle"/>
          </p:nvPr>
        </p:nvSpPr>
        <p:spPr>
          <a:xfrm>
            <a:off x="1592839" y="1815430"/>
            <a:ext cx="25950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25" name="Google Shape;1025;p26"/>
          <p:cNvSpPr txBox="1"/>
          <p:nvPr>
            <p:ph idx="2" type="subTitle"/>
          </p:nvPr>
        </p:nvSpPr>
        <p:spPr>
          <a:xfrm>
            <a:off x="4956150" y="1815430"/>
            <a:ext cx="25950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26" name="Google Shape;1026;p26"/>
          <p:cNvSpPr txBox="1"/>
          <p:nvPr>
            <p:ph idx="3" type="subTitle"/>
          </p:nvPr>
        </p:nvSpPr>
        <p:spPr>
          <a:xfrm>
            <a:off x="1592839" y="3422475"/>
            <a:ext cx="25950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27" name="Google Shape;1027;p26"/>
          <p:cNvSpPr txBox="1"/>
          <p:nvPr>
            <p:ph idx="4" type="subTitle"/>
          </p:nvPr>
        </p:nvSpPr>
        <p:spPr>
          <a:xfrm>
            <a:off x="4956150" y="3422475"/>
            <a:ext cx="25950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28" name="Google Shape;1028;p26"/>
          <p:cNvSpPr txBox="1"/>
          <p:nvPr>
            <p:ph idx="5" type="subTitle"/>
          </p:nvPr>
        </p:nvSpPr>
        <p:spPr>
          <a:xfrm>
            <a:off x="1592855" y="1420605"/>
            <a:ext cx="2595000" cy="488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29" name="Google Shape;1029;p26"/>
          <p:cNvSpPr txBox="1"/>
          <p:nvPr>
            <p:ph idx="6" type="subTitle"/>
          </p:nvPr>
        </p:nvSpPr>
        <p:spPr>
          <a:xfrm>
            <a:off x="1592855" y="3027650"/>
            <a:ext cx="2595000" cy="488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30" name="Google Shape;1030;p26"/>
          <p:cNvSpPr txBox="1"/>
          <p:nvPr>
            <p:ph idx="7" type="subTitle"/>
          </p:nvPr>
        </p:nvSpPr>
        <p:spPr>
          <a:xfrm>
            <a:off x="4956161" y="1420605"/>
            <a:ext cx="2595000" cy="488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31" name="Google Shape;1031;p26"/>
          <p:cNvSpPr txBox="1"/>
          <p:nvPr>
            <p:ph idx="8" type="subTitle"/>
          </p:nvPr>
        </p:nvSpPr>
        <p:spPr>
          <a:xfrm>
            <a:off x="4956161" y="3027650"/>
            <a:ext cx="2595000" cy="488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032" name="Shape 1032"/>
        <p:cNvGrpSpPr/>
        <p:nvPr/>
      </p:nvGrpSpPr>
      <p:grpSpPr>
        <a:xfrm>
          <a:off x="0" y="0"/>
          <a:ext cx="0" cy="0"/>
          <a:chOff x="0" y="0"/>
          <a:chExt cx="0" cy="0"/>
        </a:xfrm>
      </p:grpSpPr>
      <p:sp>
        <p:nvSpPr>
          <p:cNvPr id="1033" name="Google Shape;1033;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34" name="Google Shape;1034;p27"/>
          <p:cNvSpPr txBox="1"/>
          <p:nvPr>
            <p:ph idx="1" type="subTitle"/>
          </p:nvPr>
        </p:nvSpPr>
        <p:spPr>
          <a:xfrm>
            <a:off x="721690" y="1822633"/>
            <a:ext cx="22221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5" name="Google Shape;1035;p27"/>
          <p:cNvSpPr txBox="1"/>
          <p:nvPr>
            <p:ph idx="2" type="subTitle"/>
          </p:nvPr>
        </p:nvSpPr>
        <p:spPr>
          <a:xfrm>
            <a:off x="3460987" y="1822633"/>
            <a:ext cx="22221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6" name="Google Shape;1036;p27"/>
          <p:cNvSpPr txBox="1"/>
          <p:nvPr>
            <p:ph idx="3" type="subTitle"/>
          </p:nvPr>
        </p:nvSpPr>
        <p:spPr>
          <a:xfrm>
            <a:off x="721690" y="3424308"/>
            <a:ext cx="22221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7" name="Google Shape;1037;p27"/>
          <p:cNvSpPr txBox="1"/>
          <p:nvPr>
            <p:ph idx="4" type="subTitle"/>
          </p:nvPr>
        </p:nvSpPr>
        <p:spPr>
          <a:xfrm>
            <a:off x="3460987" y="3424308"/>
            <a:ext cx="22221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8" name="Google Shape;1038;p27"/>
          <p:cNvSpPr txBox="1"/>
          <p:nvPr>
            <p:ph idx="5" type="subTitle"/>
          </p:nvPr>
        </p:nvSpPr>
        <p:spPr>
          <a:xfrm>
            <a:off x="6200285" y="1822633"/>
            <a:ext cx="22221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9" name="Google Shape;1039;p27"/>
          <p:cNvSpPr txBox="1"/>
          <p:nvPr>
            <p:ph idx="6" type="subTitle"/>
          </p:nvPr>
        </p:nvSpPr>
        <p:spPr>
          <a:xfrm>
            <a:off x="6200285" y="3424308"/>
            <a:ext cx="22221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0" name="Google Shape;1040;p27"/>
          <p:cNvSpPr txBox="1"/>
          <p:nvPr>
            <p:ph idx="7" type="subTitle"/>
          </p:nvPr>
        </p:nvSpPr>
        <p:spPr>
          <a:xfrm>
            <a:off x="720002" y="1460132"/>
            <a:ext cx="22254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1" name="Google Shape;1041;p27"/>
          <p:cNvSpPr txBox="1"/>
          <p:nvPr>
            <p:ph idx="8" type="subTitle"/>
          </p:nvPr>
        </p:nvSpPr>
        <p:spPr>
          <a:xfrm>
            <a:off x="3459300" y="1460132"/>
            <a:ext cx="22254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2" name="Google Shape;1042;p27"/>
          <p:cNvSpPr txBox="1"/>
          <p:nvPr>
            <p:ph idx="9" type="subTitle"/>
          </p:nvPr>
        </p:nvSpPr>
        <p:spPr>
          <a:xfrm>
            <a:off x="6198598" y="1460132"/>
            <a:ext cx="22254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3" name="Google Shape;1043;p27"/>
          <p:cNvSpPr txBox="1"/>
          <p:nvPr>
            <p:ph idx="13" type="subTitle"/>
          </p:nvPr>
        </p:nvSpPr>
        <p:spPr>
          <a:xfrm>
            <a:off x="720002" y="3060580"/>
            <a:ext cx="22254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4" name="Google Shape;1044;p27"/>
          <p:cNvSpPr txBox="1"/>
          <p:nvPr>
            <p:ph idx="14" type="subTitle"/>
          </p:nvPr>
        </p:nvSpPr>
        <p:spPr>
          <a:xfrm>
            <a:off x="3459300" y="3060580"/>
            <a:ext cx="22254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5" name="Google Shape;1045;p27"/>
          <p:cNvSpPr txBox="1"/>
          <p:nvPr>
            <p:ph idx="15" type="subTitle"/>
          </p:nvPr>
        </p:nvSpPr>
        <p:spPr>
          <a:xfrm>
            <a:off x="6198598" y="3060580"/>
            <a:ext cx="22254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046" name="Google Shape;1046;p27"/>
          <p:cNvGrpSpPr/>
          <p:nvPr/>
        </p:nvGrpSpPr>
        <p:grpSpPr>
          <a:xfrm flipH="1">
            <a:off x="-608331" y="-197458"/>
            <a:ext cx="10238812" cy="6099094"/>
            <a:chOff x="-566402" y="-197458"/>
            <a:chExt cx="10238812" cy="6099094"/>
          </a:xfrm>
        </p:grpSpPr>
        <p:grpSp>
          <p:nvGrpSpPr>
            <p:cNvPr id="1047" name="Google Shape;1047;p27"/>
            <p:cNvGrpSpPr/>
            <p:nvPr/>
          </p:nvGrpSpPr>
          <p:grpSpPr>
            <a:xfrm>
              <a:off x="-566402" y="3445685"/>
              <a:ext cx="1009503" cy="2455952"/>
              <a:chOff x="6623732" y="2930093"/>
              <a:chExt cx="759082" cy="1846719"/>
            </a:xfrm>
          </p:grpSpPr>
          <p:sp>
            <p:nvSpPr>
              <p:cNvPr id="1048" name="Google Shape;1048;p27"/>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9" name="Google Shape;1049;p27"/>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0" name="Google Shape;1050;p27"/>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1" name="Google Shape;1051;p27"/>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2" name="Google Shape;1052;p27"/>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3" name="Google Shape;1053;p27"/>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54" name="Google Shape;1054;p27"/>
            <p:cNvGrpSpPr/>
            <p:nvPr/>
          </p:nvGrpSpPr>
          <p:grpSpPr>
            <a:xfrm flipH="1" rot="10800000">
              <a:off x="8430767" y="-197458"/>
              <a:ext cx="1241643" cy="2045444"/>
              <a:chOff x="5497045" y="1848477"/>
              <a:chExt cx="933636" cy="1538044"/>
            </a:xfrm>
          </p:grpSpPr>
          <p:sp>
            <p:nvSpPr>
              <p:cNvPr id="1055" name="Google Shape;1055;p27"/>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6" name="Google Shape;1056;p27"/>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27"/>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8" name="Google Shape;1058;p27"/>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9" name="Google Shape;1059;p27"/>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7_1">
    <p:spTree>
      <p:nvGrpSpPr>
        <p:cNvPr id="1060" name="Shape 1060"/>
        <p:cNvGrpSpPr/>
        <p:nvPr/>
      </p:nvGrpSpPr>
      <p:grpSpPr>
        <a:xfrm>
          <a:off x="0" y="0"/>
          <a:ext cx="0" cy="0"/>
          <a:chOff x="0" y="0"/>
          <a:chExt cx="0" cy="0"/>
        </a:xfrm>
      </p:grpSpPr>
      <p:grpSp>
        <p:nvGrpSpPr>
          <p:cNvPr id="1061" name="Google Shape;1061;p28"/>
          <p:cNvGrpSpPr/>
          <p:nvPr/>
        </p:nvGrpSpPr>
        <p:grpSpPr>
          <a:xfrm flipH="1">
            <a:off x="-608331" y="-197458"/>
            <a:ext cx="10238812" cy="6099094"/>
            <a:chOff x="-566402" y="-197458"/>
            <a:chExt cx="10238812" cy="6099094"/>
          </a:xfrm>
        </p:grpSpPr>
        <p:grpSp>
          <p:nvGrpSpPr>
            <p:cNvPr id="1062" name="Google Shape;1062;p28"/>
            <p:cNvGrpSpPr/>
            <p:nvPr/>
          </p:nvGrpSpPr>
          <p:grpSpPr>
            <a:xfrm>
              <a:off x="-566402" y="3445685"/>
              <a:ext cx="1009503" cy="2455952"/>
              <a:chOff x="6623732" y="2930093"/>
              <a:chExt cx="759082" cy="1846719"/>
            </a:xfrm>
          </p:grpSpPr>
          <p:sp>
            <p:nvSpPr>
              <p:cNvPr id="1063" name="Google Shape;1063;p28"/>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4" name="Google Shape;1064;p28"/>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5" name="Google Shape;1065;p28"/>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6" name="Google Shape;1066;p28"/>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7" name="Google Shape;1067;p28"/>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8" name="Google Shape;1068;p28"/>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69" name="Google Shape;1069;p28"/>
            <p:cNvGrpSpPr/>
            <p:nvPr/>
          </p:nvGrpSpPr>
          <p:grpSpPr>
            <a:xfrm flipH="1" rot="10800000">
              <a:off x="8430767" y="-197458"/>
              <a:ext cx="1241643" cy="2045444"/>
              <a:chOff x="5497045" y="1848477"/>
              <a:chExt cx="933636" cy="1538044"/>
            </a:xfrm>
          </p:grpSpPr>
          <p:sp>
            <p:nvSpPr>
              <p:cNvPr id="1070" name="Google Shape;1070;p28"/>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1" name="Google Shape;1071;p28"/>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2" name="Google Shape;1072;p28"/>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28"/>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4" name="Google Shape;1074;p28"/>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075" name="Google Shape;1075;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76" name="Google Shape;1076;p28"/>
          <p:cNvSpPr txBox="1"/>
          <p:nvPr>
            <p:ph idx="1" type="subTitle"/>
          </p:nvPr>
        </p:nvSpPr>
        <p:spPr>
          <a:xfrm>
            <a:off x="796250" y="1718025"/>
            <a:ext cx="2403300" cy="10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077" name="Google Shape;1077;p28"/>
          <p:cNvSpPr txBox="1"/>
          <p:nvPr>
            <p:ph idx="2" type="subTitle"/>
          </p:nvPr>
        </p:nvSpPr>
        <p:spPr>
          <a:xfrm>
            <a:off x="3370347" y="1718025"/>
            <a:ext cx="2403300" cy="10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078" name="Google Shape;1078;p28"/>
          <p:cNvSpPr txBox="1"/>
          <p:nvPr>
            <p:ph idx="3" type="subTitle"/>
          </p:nvPr>
        </p:nvSpPr>
        <p:spPr>
          <a:xfrm>
            <a:off x="5944450" y="1718025"/>
            <a:ext cx="2403300" cy="10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079" name="Google Shape;1079;p28"/>
          <p:cNvSpPr txBox="1"/>
          <p:nvPr>
            <p:ph idx="4" type="subTitle"/>
          </p:nvPr>
        </p:nvSpPr>
        <p:spPr>
          <a:xfrm>
            <a:off x="796245" y="1263450"/>
            <a:ext cx="2403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80" name="Google Shape;1080;p28"/>
          <p:cNvSpPr txBox="1"/>
          <p:nvPr>
            <p:ph idx="5" type="subTitle"/>
          </p:nvPr>
        </p:nvSpPr>
        <p:spPr>
          <a:xfrm>
            <a:off x="3370351" y="1263450"/>
            <a:ext cx="2403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81" name="Google Shape;1081;p28"/>
          <p:cNvSpPr txBox="1"/>
          <p:nvPr>
            <p:ph idx="6" type="subTitle"/>
          </p:nvPr>
        </p:nvSpPr>
        <p:spPr>
          <a:xfrm>
            <a:off x="5944456" y="1263450"/>
            <a:ext cx="2403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82" name="Google Shape;1082;p28"/>
          <p:cNvSpPr txBox="1"/>
          <p:nvPr>
            <p:ph idx="7" type="subTitle"/>
          </p:nvPr>
        </p:nvSpPr>
        <p:spPr>
          <a:xfrm>
            <a:off x="796250" y="3298000"/>
            <a:ext cx="2403300" cy="10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083" name="Google Shape;1083;p28"/>
          <p:cNvSpPr txBox="1"/>
          <p:nvPr>
            <p:ph idx="8" type="subTitle"/>
          </p:nvPr>
        </p:nvSpPr>
        <p:spPr>
          <a:xfrm>
            <a:off x="3370347" y="3298000"/>
            <a:ext cx="2403300" cy="10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084" name="Google Shape;1084;p28"/>
          <p:cNvSpPr txBox="1"/>
          <p:nvPr>
            <p:ph idx="9" type="subTitle"/>
          </p:nvPr>
        </p:nvSpPr>
        <p:spPr>
          <a:xfrm>
            <a:off x="5944450" y="3298000"/>
            <a:ext cx="2403300" cy="10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085" name="Google Shape;1085;p28"/>
          <p:cNvSpPr txBox="1"/>
          <p:nvPr>
            <p:ph idx="13" type="subTitle"/>
          </p:nvPr>
        </p:nvSpPr>
        <p:spPr>
          <a:xfrm>
            <a:off x="796244" y="2843425"/>
            <a:ext cx="2403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86" name="Google Shape;1086;p28"/>
          <p:cNvSpPr txBox="1"/>
          <p:nvPr>
            <p:ph idx="14" type="subTitle"/>
          </p:nvPr>
        </p:nvSpPr>
        <p:spPr>
          <a:xfrm>
            <a:off x="3370350" y="2843425"/>
            <a:ext cx="2403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87" name="Google Shape;1087;p28"/>
          <p:cNvSpPr txBox="1"/>
          <p:nvPr>
            <p:ph idx="15" type="subTitle"/>
          </p:nvPr>
        </p:nvSpPr>
        <p:spPr>
          <a:xfrm>
            <a:off x="5944456" y="2843425"/>
            <a:ext cx="2403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eight columns">
  <p:cSld name="CUSTOM_15">
    <p:spTree>
      <p:nvGrpSpPr>
        <p:cNvPr id="1088" name="Shape 1088"/>
        <p:cNvGrpSpPr/>
        <p:nvPr/>
      </p:nvGrpSpPr>
      <p:grpSpPr>
        <a:xfrm>
          <a:off x="0" y="0"/>
          <a:ext cx="0" cy="0"/>
          <a:chOff x="0" y="0"/>
          <a:chExt cx="0" cy="0"/>
        </a:xfrm>
      </p:grpSpPr>
      <p:grpSp>
        <p:nvGrpSpPr>
          <p:cNvPr id="1089" name="Google Shape;1089;p29"/>
          <p:cNvGrpSpPr/>
          <p:nvPr/>
        </p:nvGrpSpPr>
        <p:grpSpPr>
          <a:xfrm>
            <a:off x="-896805" y="-1056923"/>
            <a:ext cx="10617236" cy="7515076"/>
            <a:chOff x="-896805" y="-1056923"/>
            <a:chExt cx="10617236" cy="7515076"/>
          </a:xfrm>
        </p:grpSpPr>
        <p:grpSp>
          <p:nvGrpSpPr>
            <p:cNvPr id="1090" name="Google Shape;1090;p29"/>
            <p:cNvGrpSpPr/>
            <p:nvPr/>
          </p:nvGrpSpPr>
          <p:grpSpPr>
            <a:xfrm flipH="1" rot="2890908">
              <a:off x="7771356" y="-653993"/>
              <a:ext cx="1710027" cy="1406118"/>
              <a:chOff x="7754112" y="1826157"/>
              <a:chExt cx="1072114" cy="881576"/>
            </a:xfrm>
          </p:grpSpPr>
          <p:sp>
            <p:nvSpPr>
              <p:cNvPr id="1091" name="Google Shape;1091;p29"/>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2" name="Google Shape;1092;p29"/>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3" name="Google Shape;1093;p29"/>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4" name="Google Shape;1094;p29"/>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5" name="Google Shape;1095;p29"/>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6" name="Google Shape;1096;p29"/>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29"/>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8" name="Google Shape;1098;p29"/>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9" name="Google Shape;1099;p29"/>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0" name="Google Shape;1100;p29"/>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29"/>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29"/>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29"/>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29"/>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29"/>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06" name="Google Shape;1106;p29"/>
            <p:cNvGrpSpPr/>
            <p:nvPr/>
          </p:nvGrpSpPr>
          <p:grpSpPr>
            <a:xfrm rot="1283315">
              <a:off x="-566586" y="3967923"/>
              <a:ext cx="1241635" cy="2045432"/>
              <a:chOff x="5497045" y="1848477"/>
              <a:chExt cx="933636" cy="1538044"/>
            </a:xfrm>
          </p:grpSpPr>
          <p:sp>
            <p:nvSpPr>
              <p:cNvPr id="1107" name="Google Shape;1107;p29"/>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8" name="Google Shape;1108;p29"/>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29"/>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0" name="Google Shape;1110;p29"/>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1" name="Google Shape;1111;p29"/>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12" name="Google Shape;1112;p29"/>
            <p:cNvGrpSpPr/>
            <p:nvPr/>
          </p:nvGrpSpPr>
          <p:grpSpPr>
            <a:xfrm rot="2033881">
              <a:off x="267834" y="3929775"/>
              <a:ext cx="1009357" cy="2455598"/>
              <a:chOff x="6623732" y="2930093"/>
              <a:chExt cx="759082" cy="1846719"/>
            </a:xfrm>
          </p:grpSpPr>
          <p:sp>
            <p:nvSpPr>
              <p:cNvPr id="1113" name="Google Shape;1113;p29"/>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4" name="Google Shape;1114;p29"/>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5" name="Google Shape;1115;p29"/>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29"/>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7" name="Google Shape;1117;p29"/>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8" name="Google Shape;1118;p29"/>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119" name="Google Shape;111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20" name="Google Shape;1120;p29"/>
          <p:cNvSpPr txBox="1"/>
          <p:nvPr>
            <p:ph idx="1" type="subTitle"/>
          </p:nvPr>
        </p:nvSpPr>
        <p:spPr>
          <a:xfrm>
            <a:off x="713508" y="1846146"/>
            <a:ext cx="18693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1" name="Google Shape;1121;p29"/>
          <p:cNvSpPr txBox="1"/>
          <p:nvPr>
            <p:ph idx="2" type="subTitle"/>
          </p:nvPr>
        </p:nvSpPr>
        <p:spPr>
          <a:xfrm>
            <a:off x="713508" y="3358450"/>
            <a:ext cx="18693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2" name="Google Shape;1122;p29"/>
          <p:cNvSpPr txBox="1"/>
          <p:nvPr>
            <p:ph idx="3" type="subTitle"/>
          </p:nvPr>
        </p:nvSpPr>
        <p:spPr>
          <a:xfrm>
            <a:off x="712088" y="1516575"/>
            <a:ext cx="18720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23" name="Google Shape;1123;p29"/>
          <p:cNvSpPr txBox="1"/>
          <p:nvPr>
            <p:ph idx="4" type="subTitle"/>
          </p:nvPr>
        </p:nvSpPr>
        <p:spPr>
          <a:xfrm>
            <a:off x="712088" y="3027651"/>
            <a:ext cx="18720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24" name="Google Shape;1124;p29"/>
          <p:cNvSpPr txBox="1"/>
          <p:nvPr>
            <p:ph idx="5" type="subTitle"/>
          </p:nvPr>
        </p:nvSpPr>
        <p:spPr>
          <a:xfrm>
            <a:off x="2662349" y="1846146"/>
            <a:ext cx="18693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5" name="Google Shape;1125;p29"/>
          <p:cNvSpPr txBox="1"/>
          <p:nvPr>
            <p:ph idx="6" type="subTitle"/>
          </p:nvPr>
        </p:nvSpPr>
        <p:spPr>
          <a:xfrm>
            <a:off x="2662349" y="3358450"/>
            <a:ext cx="18693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6" name="Google Shape;1126;p29"/>
          <p:cNvSpPr txBox="1"/>
          <p:nvPr>
            <p:ph idx="7" type="subTitle"/>
          </p:nvPr>
        </p:nvSpPr>
        <p:spPr>
          <a:xfrm>
            <a:off x="2660929" y="1516575"/>
            <a:ext cx="18720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27" name="Google Shape;1127;p29"/>
          <p:cNvSpPr txBox="1"/>
          <p:nvPr>
            <p:ph idx="8" type="subTitle"/>
          </p:nvPr>
        </p:nvSpPr>
        <p:spPr>
          <a:xfrm>
            <a:off x="2660929" y="3027651"/>
            <a:ext cx="18720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28" name="Google Shape;1128;p29"/>
          <p:cNvSpPr txBox="1"/>
          <p:nvPr>
            <p:ph idx="9" type="subTitle"/>
          </p:nvPr>
        </p:nvSpPr>
        <p:spPr>
          <a:xfrm>
            <a:off x="4611332" y="1846146"/>
            <a:ext cx="18693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9" name="Google Shape;1129;p29"/>
          <p:cNvSpPr txBox="1"/>
          <p:nvPr>
            <p:ph idx="13" type="subTitle"/>
          </p:nvPr>
        </p:nvSpPr>
        <p:spPr>
          <a:xfrm>
            <a:off x="4611332" y="3358450"/>
            <a:ext cx="18693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0" name="Google Shape;1130;p29"/>
          <p:cNvSpPr txBox="1"/>
          <p:nvPr>
            <p:ph idx="14" type="subTitle"/>
          </p:nvPr>
        </p:nvSpPr>
        <p:spPr>
          <a:xfrm>
            <a:off x="4609913" y="1516575"/>
            <a:ext cx="18720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31" name="Google Shape;1131;p29"/>
          <p:cNvSpPr txBox="1"/>
          <p:nvPr>
            <p:ph idx="15" type="subTitle"/>
          </p:nvPr>
        </p:nvSpPr>
        <p:spPr>
          <a:xfrm>
            <a:off x="4609913" y="3027651"/>
            <a:ext cx="18720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32" name="Google Shape;1132;p29"/>
          <p:cNvSpPr txBox="1"/>
          <p:nvPr>
            <p:ph idx="16" type="subTitle"/>
          </p:nvPr>
        </p:nvSpPr>
        <p:spPr>
          <a:xfrm>
            <a:off x="6560305" y="1846146"/>
            <a:ext cx="18693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3" name="Google Shape;1133;p29"/>
          <p:cNvSpPr txBox="1"/>
          <p:nvPr>
            <p:ph idx="17" type="subTitle"/>
          </p:nvPr>
        </p:nvSpPr>
        <p:spPr>
          <a:xfrm>
            <a:off x="6560305" y="3358450"/>
            <a:ext cx="1869300" cy="63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4" name="Google Shape;1134;p29"/>
          <p:cNvSpPr txBox="1"/>
          <p:nvPr>
            <p:ph idx="18" type="subTitle"/>
          </p:nvPr>
        </p:nvSpPr>
        <p:spPr>
          <a:xfrm>
            <a:off x="6558886" y="1516575"/>
            <a:ext cx="18720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35" name="Google Shape;1135;p29"/>
          <p:cNvSpPr txBox="1"/>
          <p:nvPr>
            <p:ph idx="19" type="subTitle"/>
          </p:nvPr>
        </p:nvSpPr>
        <p:spPr>
          <a:xfrm>
            <a:off x="6558886" y="3027651"/>
            <a:ext cx="1872000" cy="445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136" name="Shape 1136"/>
        <p:cNvGrpSpPr/>
        <p:nvPr/>
      </p:nvGrpSpPr>
      <p:grpSpPr>
        <a:xfrm>
          <a:off x="0" y="0"/>
          <a:ext cx="0" cy="0"/>
          <a:chOff x="0" y="0"/>
          <a:chExt cx="0" cy="0"/>
        </a:xfrm>
      </p:grpSpPr>
      <p:sp>
        <p:nvSpPr>
          <p:cNvPr id="1137" name="Google Shape;1137;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138" name="Google Shape;1138;p30"/>
          <p:cNvGrpSpPr/>
          <p:nvPr/>
        </p:nvGrpSpPr>
        <p:grpSpPr>
          <a:xfrm>
            <a:off x="-1082131" y="-748696"/>
            <a:ext cx="10921343" cy="7056268"/>
            <a:chOff x="-1082131" y="-748696"/>
            <a:chExt cx="10921343" cy="7056268"/>
          </a:xfrm>
        </p:grpSpPr>
        <p:grpSp>
          <p:nvGrpSpPr>
            <p:cNvPr id="1139" name="Google Shape;1139;p30"/>
            <p:cNvGrpSpPr/>
            <p:nvPr/>
          </p:nvGrpSpPr>
          <p:grpSpPr>
            <a:xfrm rot="-2890908">
              <a:off x="7890137" y="-345766"/>
              <a:ext cx="1710027" cy="1406118"/>
              <a:chOff x="7754112" y="1826157"/>
              <a:chExt cx="1072114" cy="881576"/>
            </a:xfrm>
          </p:grpSpPr>
          <p:sp>
            <p:nvSpPr>
              <p:cNvPr id="1140" name="Google Shape;1140;p30"/>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30"/>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2" name="Google Shape;1142;p30"/>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3" name="Google Shape;1143;p30"/>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4" name="Google Shape;1144;p30"/>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5" name="Google Shape;1145;p30"/>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6" name="Google Shape;1146;p30"/>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7" name="Google Shape;1147;p30"/>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8" name="Google Shape;1148;p30"/>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30"/>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0" name="Google Shape;1150;p30"/>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1" name="Google Shape;1151;p30"/>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2" name="Google Shape;1152;p30"/>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3" name="Google Shape;1153;p30"/>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4" name="Google Shape;1154;p30"/>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55" name="Google Shape;1155;p30"/>
            <p:cNvGrpSpPr/>
            <p:nvPr/>
          </p:nvGrpSpPr>
          <p:grpSpPr>
            <a:xfrm flipH="1">
              <a:off x="-1082131" y="3634747"/>
              <a:ext cx="2631395" cy="2672825"/>
              <a:chOff x="7429444" y="3634747"/>
              <a:chExt cx="2631395" cy="2672825"/>
            </a:xfrm>
          </p:grpSpPr>
          <p:grpSp>
            <p:nvGrpSpPr>
              <p:cNvPr id="1156" name="Google Shape;1156;p30"/>
              <p:cNvGrpSpPr/>
              <p:nvPr/>
            </p:nvGrpSpPr>
            <p:grpSpPr>
              <a:xfrm rot="-3599948">
                <a:off x="8240441" y="4028700"/>
                <a:ext cx="1009400" cy="2455702"/>
                <a:chOff x="6623732" y="2930093"/>
                <a:chExt cx="759082" cy="1846719"/>
              </a:xfrm>
            </p:grpSpPr>
            <p:sp>
              <p:nvSpPr>
                <p:cNvPr id="1157" name="Google Shape;1157;p30"/>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8" name="Google Shape;1158;p30"/>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30"/>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30"/>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1" name="Google Shape;1161;p30"/>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30"/>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63" name="Google Shape;1163;p30"/>
              <p:cNvGrpSpPr/>
              <p:nvPr/>
            </p:nvGrpSpPr>
            <p:grpSpPr>
              <a:xfrm>
                <a:off x="8436251" y="3634747"/>
                <a:ext cx="1241643" cy="2045444"/>
                <a:chOff x="5497045" y="1848477"/>
                <a:chExt cx="933636" cy="1538044"/>
              </a:xfrm>
            </p:grpSpPr>
            <p:sp>
              <p:nvSpPr>
                <p:cNvPr id="1164" name="Google Shape;1164;p30"/>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5" name="Google Shape;1165;p30"/>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6" name="Google Shape;1166;p30"/>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7" name="Google Shape;1167;p30"/>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8" name="Google Shape;1168;p30"/>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 name="Google Shape;23;p4"/>
          <p:cNvSpPr txBox="1"/>
          <p:nvPr>
            <p:ph idx="1" type="body"/>
          </p:nvPr>
        </p:nvSpPr>
        <p:spPr>
          <a:xfrm>
            <a:off x="720000" y="1124500"/>
            <a:ext cx="7704000" cy="1122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24" name="Google Shape;24;p4"/>
          <p:cNvGrpSpPr/>
          <p:nvPr/>
        </p:nvGrpSpPr>
        <p:grpSpPr>
          <a:xfrm rot="-1611418">
            <a:off x="7760671" y="3903595"/>
            <a:ext cx="1754937" cy="1668796"/>
            <a:chOff x="6633366" y="1823482"/>
            <a:chExt cx="1030572" cy="979986"/>
          </a:xfrm>
        </p:grpSpPr>
        <p:sp>
          <p:nvSpPr>
            <p:cNvPr id="25" name="Google Shape;25;p4"/>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4"/>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 name="Google Shape;27;p4"/>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4"/>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 name="Google Shape;29;p4"/>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 name="Google Shape;30;p4"/>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4"/>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4"/>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4"/>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4"/>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4"/>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4"/>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4"/>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4"/>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4"/>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1169" name="Shape 1169"/>
        <p:cNvGrpSpPr/>
        <p:nvPr/>
      </p:nvGrpSpPr>
      <p:grpSpPr>
        <a:xfrm>
          <a:off x="0" y="0"/>
          <a:ext cx="0" cy="0"/>
          <a:chOff x="0" y="0"/>
          <a:chExt cx="0" cy="0"/>
        </a:xfrm>
      </p:grpSpPr>
      <p:sp>
        <p:nvSpPr>
          <p:cNvPr id="1170" name="Google Shape;1170;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171" name="Google Shape;1171;p31"/>
          <p:cNvGrpSpPr/>
          <p:nvPr/>
        </p:nvGrpSpPr>
        <p:grpSpPr>
          <a:xfrm>
            <a:off x="-500612" y="-413333"/>
            <a:ext cx="10573332" cy="6060743"/>
            <a:chOff x="-552812" y="-439433"/>
            <a:chExt cx="10573332" cy="6060743"/>
          </a:xfrm>
        </p:grpSpPr>
        <p:grpSp>
          <p:nvGrpSpPr>
            <p:cNvPr id="1172" name="Google Shape;1172;p31"/>
            <p:cNvGrpSpPr/>
            <p:nvPr/>
          </p:nvGrpSpPr>
          <p:grpSpPr>
            <a:xfrm flipH="1" rot="340234">
              <a:off x="-487528" y="-358391"/>
              <a:ext cx="1710028" cy="1406118"/>
              <a:chOff x="7754112" y="1826157"/>
              <a:chExt cx="1072114" cy="881576"/>
            </a:xfrm>
          </p:grpSpPr>
          <p:sp>
            <p:nvSpPr>
              <p:cNvPr id="1173" name="Google Shape;1173;p31"/>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4" name="Google Shape;1174;p31"/>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5" name="Google Shape;1175;p31"/>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6" name="Google Shape;1176;p31"/>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7" name="Google Shape;1177;p31"/>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8" name="Google Shape;1178;p31"/>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9" name="Google Shape;1179;p31"/>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0" name="Google Shape;1180;p31"/>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1" name="Google Shape;1181;p31"/>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2" name="Google Shape;1182;p31"/>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3" name="Google Shape;1183;p31"/>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4" name="Google Shape;1184;p31"/>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5" name="Google Shape;1185;p31"/>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6" name="Google Shape;1186;p31"/>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7" name="Google Shape;1187;p31"/>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88" name="Google Shape;1188;p31"/>
            <p:cNvGrpSpPr/>
            <p:nvPr/>
          </p:nvGrpSpPr>
          <p:grpSpPr>
            <a:xfrm flipH="1" rot="-4551166">
              <a:off x="8119529" y="3732152"/>
              <a:ext cx="1754905" cy="1668765"/>
              <a:chOff x="6633366" y="1823482"/>
              <a:chExt cx="1030572" cy="979986"/>
            </a:xfrm>
          </p:grpSpPr>
          <p:sp>
            <p:nvSpPr>
              <p:cNvPr id="1189" name="Google Shape;1189;p31"/>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0" name="Google Shape;1190;p31"/>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1" name="Google Shape;1191;p31"/>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2" name="Google Shape;1192;p31"/>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3" name="Google Shape;1193;p31"/>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4" name="Google Shape;1194;p31"/>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5" name="Google Shape;1195;p31"/>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6" name="Google Shape;1196;p31"/>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7" name="Google Shape;1197;p31"/>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8" name="Google Shape;1198;p31"/>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9" name="Google Shape;1199;p31"/>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0" name="Google Shape;1200;p31"/>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1" name="Google Shape;1201;p31"/>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2" name="Google Shape;1202;p31"/>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3" name="Google Shape;1203;p31"/>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2">
    <p:spTree>
      <p:nvGrpSpPr>
        <p:cNvPr id="1204" name="Shape 1204"/>
        <p:cNvGrpSpPr/>
        <p:nvPr/>
      </p:nvGrpSpPr>
      <p:grpSpPr>
        <a:xfrm>
          <a:off x="0" y="0"/>
          <a:ext cx="0" cy="0"/>
          <a:chOff x="0" y="0"/>
          <a:chExt cx="0" cy="0"/>
        </a:xfrm>
      </p:grpSpPr>
      <p:sp>
        <p:nvSpPr>
          <p:cNvPr id="1205" name="Google Shape;1205;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206" name="Google Shape;1206;p32"/>
          <p:cNvGrpSpPr/>
          <p:nvPr/>
        </p:nvGrpSpPr>
        <p:grpSpPr>
          <a:xfrm>
            <a:off x="-1351581" y="-939074"/>
            <a:ext cx="11344610" cy="7227346"/>
            <a:chOff x="-1351581" y="-939074"/>
            <a:chExt cx="11344610" cy="7227346"/>
          </a:xfrm>
        </p:grpSpPr>
        <p:grpSp>
          <p:nvGrpSpPr>
            <p:cNvPr id="1207" name="Google Shape;1207;p32"/>
            <p:cNvGrpSpPr/>
            <p:nvPr/>
          </p:nvGrpSpPr>
          <p:grpSpPr>
            <a:xfrm flipH="1">
              <a:off x="-1351581" y="3615447"/>
              <a:ext cx="2631395" cy="2672825"/>
              <a:chOff x="7429444" y="3634747"/>
              <a:chExt cx="2631395" cy="2672825"/>
            </a:xfrm>
          </p:grpSpPr>
          <p:grpSp>
            <p:nvGrpSpPr>
              <p:cNvPr id="1208" name="Google Shape;1208;p32"/>
              <p:cNvGrpSpPr/>
              <p:nvPr/>
            </p:nvGrpSpPr>
            <p:grpSpPr>
              <a:xfrm rot="-3599948">
                <a:off x="8240441" y="4028700"/>
                <a:ext cx="1009400" cy="2455702"/>
                <a:chOff x="6623732" y="2930093"/>
                <a:chExt cx="759082" cy="1846719"/>
              </a:xfrm>
            </p:grpSpPr>
            <p:sp>
              <p:nvSpPr>
                <p:cNvPr id="1209" name="Google Shape;1209;p32"/>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0" name="Google Shape;1210;p32"/>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1" name="Google Shape;1211;p32"/>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2" name="Google Shape;1212;p32"/>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3" name="Google Shape;1213;p32"/>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4" name="Google Shape;1214;p32"/>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15" name="Google Shape;1215;p32"/>
              <p:cNvGrpSpPr/>
              <p:nvPr/>
            </p:nvGrpSpPr>
            <p:grpSpPr>
              <a:xfrm>
                <a:off x="8436251" y="3634747"/>
                <a:ext cx="1241643" cy="2045444"/>
                <a:chOff x="5497045" y="1848477"/>
                <a:chExt cx="933636" cy="1538044"/>
              </a:xfrm>
            </p:grpSpPr>
            <p:sp>
              <p:nvSpPr>
                <p:cNvPr id="1216" name="Google Shape;1216;p32"/>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7" name="Google Shape;1217;p32"/>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8" name="Google Shape;1218;p32"/>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9" name="Google Shape;1219;p32"/>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0" name="Google Shape;1220;p32"/>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21" name="Google Shape;1221;p32"/>
            <p:cNvGrpSpPr/>
            <p:nvPr/>
          </p:nvGrpSpPr>
          <p:grpSpPr>
            <a:xfrm rot="-1664321">
              <a:off x="7869574" y="-591741"/>
              <a:ext cx="1872700" cy="1539880"/>
              <a:chOff x="7754112" y="1826157"/>
              <a:chExt cx="1072114" cy="881576"/>
            </a:xfrm>
          </p:grpSpPr>
          <p:sp>
            <p:nvSpPr>
              <p:cNvPr id="1222" name="Google Shape;1222;p32"/>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3" name="Google Shape;1223;p32"/>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32"/>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5" name="Google Shape;1225;p32"/>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6" name="Google Shape;1226;p32"/>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7" name="Google Shape;1227;p32"/>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8" name="Google Shape;1228;p32"/>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9" name="Google Shape;1229;p32"/>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0" name="Google Shape;1230;p32"/>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1" name="Google Shape;1231;p32"/>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2" name="Google Shape;1232;p32"/>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3" name="Google Shape;1233;p32"/>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4" name="Google Shape;1234;p32"/>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5" name="Google Shape;1235;p32"/>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6" name="Google Shape;1236;p32"/>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237" name="Shape 1237"/>
        <p:cNvGrpSpPr/>
        <p:nvPr/>
      </p:nvGrpSpPr>
      <p:grpSpPr>
        <a:xfrm>
          <a:off x="0" y="0"/>
          <a:ext cx="0" cy="0"/>
          <a:chOff x="0" y="0"/>
          <a:chExt cx="0" cy="0"/>
        </a:xfrm>
      </p:grpSpPr>
      <p:sp>
        <p:nvSpPr>
          <p:cNvPr id="1238" name="Google Shape;1238;p33"/>
          <p:cNvSpPr txBox="1"/>
          <p:nvPr>
            <p:ph hasCustomPrompt="1" type="title"/>
          </p:nvPr>
        </p:nvSpPr>
        <p:spPr>
          <a:xfrm>
            <a:off x="713225" y="670225"/>
            <a:ext cx="42435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3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39" name="Google Shape;1239;p33"/>
          <p:cNvSpPr txBox="1"/>
          <p:nvPr>
            <p:ph idx="1" type="subTitle"/>
          </p:nvPr>
        </p:nvSpPr>
        <p:spPr>
          <a:xfrm>
            <a:off x="713225" y="1432826"/>
            <a:ext cx="4243500" cy="37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240" name="Google Shape;1240;p33"/>
          <p:cNvSpPr txBox="1"/>
          <p:nvPr>
            <p:ph hasCustomPrompt="1" idx="2" type="title"/>
          </p:nvPr>
        </p:nvSpPr>
        <p:spPr>
          <a:xfrm>
            <a:off x="713225" y="1967929"/>
            <a:ext cx="42435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3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41" name="Google Shape;1241;p33"/>
          <p:cNvSpPr txBox="1"/>
          <p:nvPr>
            <p:ph idx="3" type="subTitle"/>
          </p:nvPr>
        </p:nvSpPr>
        <p:spPr>
          <a:xfrm>
            <a:off x="713225" y="2728500"/>
            <a:ext cx="4243500" cy="372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242" name="Google Shape;1242;p33"/>
          <p:cNvSpPr txBox="1"/>
          <p:nvPr>
            <p:ph hasCustomPrompt="1" idx="4" type="title"/>
          </p:nvPr>
        </p:nvSpPr>
        <p:spPr>
          <a:xfrm>
            <a:off x="713225" y="3261032"/>
            <a:ext cx="42435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3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43" name="Google Shape;1243;p33"/>
          <p:cNvSpPr txBox="1"/>
          <p:nvPr>
            <p:ph idx="5" type="subTitle"/>
          </p:nvPr>
        </p:nvSpPr>
        <p:spPr>
          <a:xfrm>
            <a:off x="713225" y="4024174"/>
            <a:ext cx="4243500" cy="372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244" name="Shape 1244"/>
        <p:cNvGrpSpPr/>
        <p:nvPr/>
      </p:nvGrpSpPr>
      <p:grpSpPr>
        <a:xfrm>
          <a:off x="0" y="0"/>
          <a:ext cx="0" cy="0"/>
          <a:chOff x="0" y="0"/>
          <a:chExt cx="0" cy="0"/>
        </a:xfrm>
      </p:grpSpPr>
      <p:sp>
        <p:nvSpPr>
          <p:cNvPr id="1245" name="Google Shape;1245;p34"/>
          <p:cNvSpPr txBox="1"/>
          <p:nvPr>
            <p:ph type="title"/>
          </p:nvPr>
        </p:nvSpPr>
        <p:spPr>
          <a:xfrm>
            <a:off x="713275" y="539500"/>
            <a:ext cx="4448100" cy="1156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46" name="Google Shape;1246;p34"/>
          <p:cNvSpPr txBox="1"/>
          <p:nvPr>
            <p:ph idx="1" type="subTitle"/>
          </p:nvPr>
        </p:nvSpPr>
        <p:spPr>
          <a:xfrm>
            <a:off x="713225" y="1604575"/>
            <a:ext cx="44481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7" name="Google Shape;1247;p34"/>
          <p:cNvSpPr txBox="1"/>
          <p:nvPr/>
        </p:nvSpPr>
        <p:spPr>
          <a:xfrm>
            <a:off x="713275" y="3934200"/>
            <a:ext cx="3449700" cy="6699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pt-BR" sz="1200">
                <a:solidFill>
                  <a:schemeClr val="dk1"/>
                </a:solidFill>
                <a:latin typeface="Nunito Sans"/>
                <a:ea typeface="Nunito Sans"/>
                <a:cs typeface="Nunito Sans"/>
                <a:sym typeface="Nunito Sans"/>
              </a:rPr>
              <a:t>CRÉDITOS: este modelo de apresentação foi criado pelo </a:t>
            </a:r>
            <a:r>
              <a:rPr b="1" lang="pt-BR" sz="1200" u="sng">
                <a:solidFill>
                  <a:schemeClr val="dk1"/>
                </a:solidFill>
                <a:latin typeface="Nunito Sans"/>
                <a:ea typeface="Nunito Sans"/>
                <a:cs typeface="Nunito Sans"/>
                <a:sym typeface="Nunito Sans"/>
                <a:hlinkClick r:id="rId2">
                  <a:extLst>
                    <a:ext uri="{A12FA001-AC4F-418D-AE19-62706E023703}">
                      <ahyp:hlinkClr val="tx"/>
                    </a:ext>
                  </a:extLst>
                </a:hlinkClick>
              </a:rPr>
              <a:t>Slidesgo</a:t>
            </a:r>
            <a:r>
              <a:rPr lang="pt-BR" sz="1200">
                <a:solidFill>
                  <a:schemeClr val="dk1"/>
                </a:solidFill>
                <a:latin typeface="Nunito Sans"/>
                <a:ea typeface="Nunito Sans"/>
                <a:cs typeface="Nunito Sans"/>
                <a:sym typeface="Nunito Sans"/>
              </a:rPr>
              <a:t>, e inclui ícones da </a:t>
            </a:r>
            <a:r>
              <a:rPr b="1" lang="pt-BR" sz="1200" u="sng">
                <a:solidFill>
                  <a:schemeClr val="dk1"/>
                </a:solidFill>
                <a:latin typeface="Nunito Sans"/>
                <a:ea typeface="Nunito Sans"/>
                <a:cs typeface="Nunito Sans"/>
                <a:sym typeface="Nunito Sans"/>
                <a:hlinkClick r:id="rId3">
                  <a:extLst>
                    <a:ext uri="{A12FA001-AC4F-418D-AE19-62706E023703}">
                      <ahyp:hlinkClr val="tx"/>
                    </a:ext>
                  </a:extLst>
                </a:hlinkClick>
              </a:rPr>
              <a:t>Flaticon</a:t>
            </a:r>
            <a:r>
              <a:rPr b="1" lang="pt-BR" sz="1200" u="sng">
                <a:solidFill>
                  <a:schemeClr val="dk1"/>
                </a:solidFill>
                <a:latin typeface="Nunito Sans"/>
                <a:ea typeface="Nunito Sans"/>
                <a:cs typeface="Nunito Sans"/>
                <a:sym typeface="Nunito Sans"/>
              </a:rPr>
              <a:t> </a:t>
            </a:r>
            <a:r>
              <a:rPr lang="pt-BR" sz="1200">
                <a:solidFill>
                  <a:schemeClr val="dk1"/>
                </a:solidFill>
                <a:latin typeface="Nunito Sans"/>
                <a:ea typeface="Nunito Sans"/>
                <a:cs typeface="Nunito Sans"/>
                <a:sym typeface="Nunito Sans"/>
              </a:rPr>
              <a:t>e infográficos e imagens da </a:t>
            </a:r>
            <a:r>
              <a:rPr b="1" lang="pt-BR" sz="1200" u="sng">
                <a:solidFill>
                  <a:schemeClr val="dk1"/>
                </a:solidFill>
                <a:latin typeface="Nunito Sans"/>
                <a:ea typeface="Nunito Sans"/>
                <a:cs typeface="Nunito Sans"/>
                <a:sym typeface="Nunito Sans"/>
                <a:hlinkClick r:id="rId4">
                  <a:extLst>
                    <a:ext uri="{A12FA001-AC4F-418D-AE19-62706E023703}">
                      <ahyp:hlinkClr val="tx"/>
                    </a:ext>
                  </a:extLst>
                </a:hlinkClick>
              </a:rPr>
              <a:t>Freepik</a:t>
            </a:r>
            <a:endParaRPr b="1" sz="1200" u="sng">
              <a:solidFill>
                <a:schemeClr val="dk1"/>
              </a:solidFill>
              <a:latin typeface="Anaheim"/>
              <a:ea typeface="Anaheim"/>
              <a:cs typeface="Anaheim"/>
              <a:sym typeface="Anaheim"/>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248" name="Shape 1248"/>
        <p:cNvGrpSpPr/>
        <p:nvPr/>
      </p:nvGrpSpPr>
      <p:grpSpPr>
        <a:xfrm>
          <a:off x="0" y="0"/>
          <a:ext cx="0" cy="0"/>
          <a:chOff x="0" y="0"/>
          <a:chExt cx="0" cy="0"/>
        </a:xfrm>
      </p:grpSpPr>
      <p:grpSp>
        <p:nvGrpSpPr>
          <p:cNvPr id="1249" name="Google Shape;1249;p35"/>
          <p:cNvGrpSpPr/>
          <p:nvPr/>
        </p:nvGrpSpPr>
        <p:grpSpPr>
          <a:xfrm>
            <a:off x="-740401" y="-1056549"/>
            <a:ext cx="10580326" cy="7639203"/>
            <a:chOff x="-740401" y="-1056549"/>
            <a:chExt cx="10580326" cy="7639203"/>
          </a:xfrm>
        </p:grpSpPr>
        <p:grpSp>
          <p:nvGrpSpPr>
            <p:cNvPr id="1250" name="Google Shape;1250;p35"/>
            <p:cNvGrpSpPr/>
            <p:nvPr/>
          </p:nvGrpSpPr>
          <p:grpSpPr>
            <a:xfrm flipH="1" rot="761416">
              <a:off x="8286145" y="3343646"/>
              <a:ext cx="1239991" cy="2994661"/>
              <a:chOff x="7641828" y="2979751"/>
              <a:chExt cx="797430" cy="1925845"/>
            </a:xfrm>
          </p:grpSpPr>
          <p:sp>
            <p:nvSpPr>
              <p:cNvPr id="1251" name="Google Shape;1251;p35"/>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2" name="Google Shape;1252;p35"/>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3" name="Google Shape;1253;p35"/>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4" name="Google Shape;1254;p35"/>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5" name="Google Shape;1255;p35"/>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6" name="Google Shape;1256;p35"/>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7" name="Google Shape;1257;p35"/>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8" name="Google Shape;1258;p35"/>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9" name="Google Shape;1259;p35"/>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0" name="Google Shape;1260;p35"/>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1" name="Google Shape;1261;p35"/>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2" name="Google Shape;1262;p35"/>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3" name="Google Shape;1263;p35"/>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4" name="Google Shape;1264;p35"/>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5" name="Google Shape;1265;p35"/>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6" name="Google Shape;1266;p35"/>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7" name="Google Shape;1267;p35"/>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8" name="Google Shape;1268;p35"/>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9" name="Google Shape;1269;p35"/>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0" name="Google Shape;1270;p35"/>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1" name="Google Shape;1271;p35"/>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2" name="Google Shape;1272;p35"/>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3" name="Google Shape;1273;p35"/>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4" name="Google Shape;1274;p35"/>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5" name="Google Shape;1275;p35"/>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76" name="Google Shape;1276;p35"/>
            <p:cNvGrpSpPr/>
            <p:nvPr/>
          </p:nvGrpSpPr>
          <p:grpSpPr>
            <a:xfrm flipH="1" rot="9516685">
              <a:off x="-343048" y="-611749"/>
              <a:ext cx="1241635" cy="2045432"/>
              <a:chOff x="5497045" y="1848477"/>
              <a:chExt cx="933636" cy="1538044"/>
            </a:xfrm>
          </p:grpSpPr>
          <p:sp>
            <p:nvSpPr>
              <p:cNvPr id="1277" name="Google Shape;1277;p35"/>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8" name="Google Shape;1278;p35"/>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9" name="Google Shape;1279;p35"/>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0" name="Google Shape;1280;p35"/>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1" name="Google Shape;1281;p35"/>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82" name="Google Shape;1282;p35"/>
            <p:cNvGrpSpPr/>
            <p:nvPr/>
          </p:nvGrpSpPr>
          <p:grpSpPr>
            <a:xfrm flipH="1" rot="1799968">
              <a:off x="-440772" y="3897625"/>
              <a:ext cx="1754886" cy="1668747"/>
              <a:chOff x="6633366" y="1823482"/>
              <a:chExt cx="1030572" cy="979986"/>
            </a:xfrm>
          </p:grpSpPr>
          <p:sp>
            <p:nvSpPr>
              <p:cNvPr id="1283" name="Google Shape;1283;p35"/>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4" name="Google Shape;1284;p35"/>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5" name="Google Shape;1285;p35"/>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6" name="Google Shape;1286;p35"/>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7" name="Google Shape;1287;p35"/>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8" name="Google Shape;1288;p35"/>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9" name="Google Shape;1289;p35"/>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0" name="Google Shape;1290;p35"/>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1" name="Google Shape;1291;p35"/>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2" name="Google Shape;1292;p35"/>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3" name="Google Shape;1293;p35"/>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4" name="Google Shape;1294;p35"/>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5" name="Google Shape;1295;p35"/>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6" name="Google Shape;1296;p35"/>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7" name="Google Shape;1297;p35"/>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98" name="Google Shape;1298;p35"/>
            <p:cNvGrpSpPr/>
            <p:nvPr/>
          </p:nvGrpSpPr>
          <p:grpSpPr>
            <a:xfrm rot="-2703291">
              <a:off x="7447906" y="3674512"/>
              <a:ext cx="1009309" cy="2455479"/>
              <a:chOff x="6623732" y="2930093"/>
              <a:chExt cx="759082" cy="1846719"/>
            </a:xfrm>
          </p:grpSpPr>
          <p:sp>
            <p:nvSpPr>
              <p:cNvPr id="1299" name="Google Shape;1299;p35"/>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0" name="Google Shape;1300;p35"/>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1" name="Google Shape;1301;p35"/>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2" name="Google Shape;1302;p35"/>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3" name="Google Shape;1303;p35"/>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4" name="Google Shape;1304;p35"/>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05" name="Google Shape;1305;p35"/>
            <p:cNvGrpSpPr/>
            <p:nvPr/>
          </p:nvGrpSpPr>
          <p:grpSpPr>
            <a:xfrm rot="-1736622">
              <a:off x="7985671" y="4036223"/>
              <a:ext cx="1009338" cy="2455551"/>
              <a:chOff x="6623732" y="2930093"/>
              <a:chExt cx="759082" cy="1846719"/>
            </a:xfrm>
          </p:grpSpPr>
          <p:sp>
            <p:nvSpPr>
              <p:cNvPr id="1306" name="Google Shape;1306;p35"/>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7" name="Google Shape;1307;p35"/>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8" name="Google Shape;1308;p35"/>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9" name="Google Shape;1309;p35"/>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0" name="Google Shape;1310;p35"/>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1" name="Google Shape;1311;p35"/>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12" name="Google Shape;1312;p35"/>
            <p:cNvGrpSpPr/>
            <p:nvPr/>
          </p:nvGrpSpPr>
          <p:grpSpPr>
            <a:xfrm flipH="1" rot="8766119">
              <a:off x="491371" y="-983767"/>
              <a:ext cx="1009357" cy="2455598"/>
              <a:chOff x="6623732" y="2930093"/>
              <a:chExt cx="759082" cy="1846719"/>
            </a:xfrm>
          </p:grpSpPr>
          <p:sp>
            <p:nvSpPr>
              <p:cNvPr id="1313" name="Google Shape;1313;p35"/>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4" name="Google Shape;1314;p35"/>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5" name="Google Shape;1315;p35"/>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6" name="Google Shape;1316;p35"/>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7" name="Google Shape;1317;p35"/>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8" name="Google Shape;1318;p35"/>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19" name="Google Shape;1319;p35"/>
            <p:cNvGrpSpPr/>
            <p:nvPr/>
          </p:nvGrpSpPr>
          <p:grpSpPr>
            <a:xfrm flipH="1" rot="1664321">
              <a:off x="7641358" y="-709216"/>
              <a:ext cx="1872700" cy="1539880"/>
              <a:chOff x="7754112" y="1826157"/>
              <a:chExt cx="1072114" cy="881576"/>
            </a:xfrm>
          </p:grpSpPr>
          <p:sp>
            <p:nvSpPr>
              <p:cNvPr id="1320" name="Google Shape;1320;p35"/>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1" name="Google Shape;1321;p35"/>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2" name="Google Shape;1322;p35"/>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3" name="Google Shape;1323;p35"/>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4" name="Google Shape;1324;p35"/>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5" name="Google Shape;1325;p35"/>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6" name="Google Shape;1326;p35"/>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7" name="Google Shape;1327;p35"/>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8" name="Google Shape;1328;p35"/>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9" name="Google Shape;1329;p35"/>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0" name="Google Shape;1330;p35"/>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1" name="Google Shape;1331;p35"/>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2" name="Google Shape;1332;p35"/>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3" name="Google Shape;1333;p35"/>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4" name="Google Shape;1334;p35"/>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rgbClr val="FFFFFF"/>
        </a:solidFill>
      </p:bgPr>
    </p:bg>
    <p:spTree>
      <p:nvGrpSpPr>
        <p:cNvPr id="1335" name="Shape 1335"/>
        <p:cNvGrpSpPr/>
        <p:nvPr/>
      </p:nvGrpSpPr>
      <p:grpSpPr>
        <a:xfrm>
          <a:off x="0" y="0"/>
          <a:ext cx="0" cy="0"/>
          <a:chOff x="0" y="0"/>
          <a:chExt cx="0" cy="0"/>
        </a:xfrm>
      </p:grpSpPr>
      <p:grpSp>
        <p:nvGrpSpPr>
          <p:cNvPr id="1336" name="Google Shape;1336;p36"/>
          <p:cNvGrpSpPr/>
          <p:nvPr/>
        </p:nvGrpSpPr>
        <p:grpSpPr>
          <a:xfrm>
            <a:off x="-1200771" y="-1500378"/>
            <a:ext cx="4053752" cy="7796938"/>
            <a:chOff x="-1200771" y="-1500378"/>
            <a:chExt cx="4053752" cy="7796938"/>
          </a:xfrm>
        </p:grpSpPr>
        <p:sp>
          <p:nvSpPr>
            <p:cNvPr id="1337" name="Google Shape;1337;p36"/>
            <p:cNvSpPr/>
            <p:nvPr/>
          </p:nvSpPr>
          <p:spPr>
            <a:xfrm flipH="1">
              <a:off x="-550851" y="-143275"/>
              <a:ext cx="2102856" cy="5577858"/>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38" name="Google Shape;1338;p36"/>
            <p:cNvGrpSpPr/>
            <p:nvPr/>
          </p:nvGrpSpPr>
          <p:grpSpPr>
            <a:xfrm>
              <a:off x="-1200771" y="3602541"/>
              <a:ext cx="2647959" cy="2694019"/>
              <a:chOff x="-621821" y="3602541"/>
              <a:chExt cx="2647959" cy="2694019"/>
            </a:xfrm>
          </p:grpSpPr>
          <p:grpSp>
            <p:nvGrpSpPr>
              <p:cNvPr id="1339" name="Google Shape;1339;p36"/>
              <p:cNvGrpSpPr/>
              <p:nvPr/>
            </p:nvGrpSpPr>
            <p:grpSpPr>
              <a:xfrm flipH="1" rot="3810028">
                <a:off x="197483" y="4069285"/>
                <a:ext cx="1009352" cy="2455584"/>
                <a:chOff x="6623732" y="2930093"/>
                <a:chExt cx="759082" cy="1846719"/>
              </a:xfrm>
            </p:grpSpPr>
            <p:sp>
              <p:nvSpPr>
                <p:cNvPr id="1340" name="Google Shape;1340;p3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1" name="Google Shape;1341;p3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2" name="Google Shape;1342;p3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3" name="Google Shape;1343;p3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4" name="Google Shape;1344;p3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5" name="Google Shape;1345;p3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46" name="Google Shape;1346;p36"/>
              <p:cNvGrpSpPr/>
              <p:nvPr/>
            </p:nvGrpSpPr>
            <p:grpSpPr>
              <a:xfrm flipH="1" rot="1919638">
                <a:off x="70796" y="3683434"/>
                <a:ext cx="1009330" cy="2455531"/>
                <a:chOff x="6623732" y="2930093"/>
                <a:chExt cx="759082" cy="1846719"/>
              </a:xfrm>
            </p:grpSpPr>
            <p:sp>
              <p:nvSpPr>
                <p:cNvPr id="1347" name="Google Shape;1347;p3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8" name="Google Shape;1348;p3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9" name="Google Shape;1349;p3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0" name="Google Shape;1350;p3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1" name="Google Shape;1351;p3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2" name="Google Shape;1352;p3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353" name="Google Shape;1353;p36"/>
            <p:cNvGrpSpPr/>
            <p:nvPr/>
          </p:nvGrpSpPr>
          <p:grpSpPr>
            <a:xfrm>
              <a:off x="-355203" y="-1500378"/>
              <a:ext cx="3208184" cy="2754358"/>
              <a:chOff x="-271303" y="-1500378"/>
              <a:chExt cx="3208184" cy="2754358"/>
            </a:xfrm>
          </p:grpSpPr>
          <p:grpSp>
            <p:nvGrpSpPr>
              <p:cNvPr id="1354" name="Google Shape;1354;p36"/>
              <p:cNvGrpSpPr/>
              <p:nvPr/>
            </p:nvGrpSpPr>
            <p:grpSpPr>
              <a:xfrm rot="-2890908">
                <a:off x="-32255" y="-555068"/>
                <a:ext cx="1710027" cy="1406118"/>
                <a:chOff x="7754112" y="1826157"/>
                <a:chExt cx="1072114" cy="881576"/>
              </a:xfrm>
            </p:grpSpPr>
            <p:sp>
              <p:nvSpPr>
                <p:cNvPr id="1355" name="Google Shape;1355;p36"/>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6" name="Google Shape;1356;p36"/>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7" name="Google Shape;1357;p36"/>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8" name="Google Shape;1358;p36"/>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9" name="Google Shape;1359;p36"/>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0" name="Google Shape;1360;p36"/>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1" name="Google Shape;1361;p36"/>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2" name="Google Shape;1362;p36"/>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3" name="Google Shape;1363;p36"/>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4" name="Google Shape;1364;p36"/>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5" name="Google Shape;1365;p36"/>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6" name="Google Shape;1366;p36"/>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7" name="Google Shape;1367;p36"/>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8" name="Google Shape;1368;p36"/>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9" name="Google Shape;1369;p36"/>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70" name="Google Shape;1370;p36"/>
              <p:cNvGrpSpPr/>
              <p:nvPr/>
            </p:nvGrpSpPr>
            <p:grpSpPr>
              <a:xfrm flipH="1" rot="-8100000">
                <a:off x="1207240" y="-1503130"/>
                <a:ext cx="1009308" cy="2455478"/>
                <a:chOff x="6623732" y="2930093"/>
                <a:chExt cx="759082" cy="1846719"/>
              </a:xfrm>
            </p:grpSpPr>
            <p:sp>
              <p:nvSpPr>
                <p:cNvPr id="1371" name="Google Shape;1371;p3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2" name="Google Shape;1372;p3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3" name="Google Shape;1373;p3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4" name="Google Shape;1374;p3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5" name="Google Shape;1375;p3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6" name="Google Shape;1376;p3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380" name="Shape 1380"/>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381" name="Shape 1381"/>
        <p:cNvGrpSpPr/>
        <p:nvPr/>
      </p:nvGrpSpPr>
      <p:grpSpPr>
        <a:xfrm>
          <a:off x="0" y="0"/>
          <a:ext cx="0" cy="0"/>
          <a:chOff x="0" y="0"/>
          <a:chExt cx="0" cy="0"/>
        </a:xfrm>
      </p:grpSpPr>
      <p:sp>
        <p:nvSpPr>
          <p:cNvPr id="1382" name="Google Shape;1382;p3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grpSp>
        <p:nvGrpSpPr>
          <p:cNvPr id="41" name="Google Shape;41;p5"/>
          <p:cNvGrpSpPr/>
          <p:nvPr/>
        </p:nvGrpSpPr>
        <p:grpSpPr>
          <a:xfrm flipH="1">
            <a:off x="7401457" y="-1296776"/>
            <a:ext cx="2794141" cy="7645536"/>
            <a:chOff x="-1026771" y="-1296776"/>
            <a:chExt cx="2794141" cy="7645536"/>
          </a:xfrm>
        </p:grpSpPr>
        <p:sp>
          <p:nvSpPr>
            <p:cNvPr id="42" name="Google Shape;42;p5"/>
            <p:cNvSpPr/>
            <p:nvPr/>
          </p:nvSpPr>
          <p:spPr>
            <a:xfrm>
              <a:off x="-720343" y="-1296776"/>
              <a:ext cx="2487713" cy="6598696"/>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3" name="Google Shape;43;p5"/>
            <p:cNvGrpSpPr/>
            <p:nvPr/>
          </p:nvGrpSpPr>
          <p:grpSpPr>
            <a:xfrm>
              <a:off x="-1026771" y="3679241"/>
              <a:ext cx="2647959" cy="2669519"/>
              <a:chOff x="-1026771" y="3679241"/>
              <a:chExt cx="2647959" cy="2669519"/>
            </a:xfrm>
          </p:grpSpPr>
          <p:grpSp>
            <p:nvGrpSpPr>
              <p:cNvPr id="44" name="Google Shape;44;p5"/>
              <p:cNvGrpSpPr/>
              <p:nvPr/>
            </p:nvGrpSpPr>
            <p:grpSpPr>
              <a:xfrm flipH="1" rot="3810028">
                <a:off x="-207467" y="4121485"/>
                <a:ext cx="1009352" cy="2455584"/>
                <a:chOff x="6623732" y="2930093"/>
                <a:chExt cx="759082" cy="1846719"/>
              </a:xfrm>
            </p:grpSpPr>
            <p:sp>
              <p:nvSpPr>
                <p:cNvPr id="45" name="Google Shape;45;p5"/>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 name="Google Shape;46;p5"/>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5"/>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 name="Google Shape;48;p5"/>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 name="Google Shape;49;p5"/>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 name="Google Shape;50;p5"/>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 name="Google Shape;51;p5"/>
              <p:cNvGrpSpPr/>
              <p:nvPr/>
            </p:nvGrpSpPr>
            <p:grpSpPr>
              <a:xfrm flipH="1" rot="1919638">
                <a:off x="-351579" y="3760134"/>
                <a:ext cx="1009330" cy="2455531"/>
                <a:chOff x="6623732" y="2930093"/>
                <a:chExt cx="759082" cy="1846719"/>
              </a:xfrm>
            </p:grpSpPr>
            <p:sp>
              <p:nvSpPr>
                <p:cNvPr id="52" name="Google Shape;52;p5"/>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 name="Google Shape;53;p5"/>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 name="Google Shape;54;p5"/>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5"/>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5"/>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58" name="Google Shape;58;p5"/>
          <p:cNvGrpSpPr/>
          <p:nvPr/>
        </p:nvGrpSpPr>
        <p:grpSpPr>
          <a:xfrm flipH="1">
            <a:off x="-1051583" y="-1359580"/>
            <a:ext cx="2246579" cy="3668334"/>
            <a:chOff x="7973832" y="-1359580"/>
            <a:chExt cx="2246579" cy="3668334"/>
          </a:xfrm>
        </p:grpSpPr>
        <p:grpSp>
          <p:nvGrpSpPr>
            <p:cNvPr id="59" name="Google Shape;59;p5"/>
            <p:cNvGrpSpPr/>
            <p:nvPr/>
          </p:nvGrpSpPr>
          <p:grpSpPr>
            <a:xfrm rot="-1312807">
              <a:off x="8309980" y="634657"/>
              <a:ext cx="1710016" cy="1406109"/>
              <a:chOff x="7754112" y="1826157"/>
              <a:chExt cx="1072114" cy="881576"/>
            </a:xfrm>
          </p:grpSpPr>
          <p:sp>
            <p:nvSpPr>
              <p:cNvPr id="60" name="Google Shape;60;p5"/>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5"/>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5"/>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5"/>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5"/>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5"/>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5"/>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5"/>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5"/>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5"/>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5"/>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5"/>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 name="Google Shape;72;p5"/>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5"/>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 name="Google Shape;74;p5"/>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5" name="Google Shape;75;p5"/>
            <p:cNvGrpSpPr/>
            <p:nvPr/>
          </p:nvGrpSpPr>
          <p:grpSpPr>
            <a:xfrm flipH="1" rot="-8815956">
              <a:off x="8561988" y="-1283085"/>
              <a:ext cx="1009326" cy="2455522"/>
              <a:chOff x="6623732" y="2930093"/>
              <a:chExt cx="759082" cy="1846719"/>
            </a:xfrm>
          </p:grpSpPr>
          <p:sp>
            <p:nvSpPr>
              <p:cNvPr id="76" name="Google Shape;76;p5"/>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5"/>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5"/>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5"/>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5"/>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5"/>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82" name="Google Shape;8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 name="Google Shape;83;p5"/>
          <p:cNvSpPr txBox="1"/>
          <p:nvPr>
            <p:ph idx="1" type="subTitle"/>
          </p:nvPr>
        </p:nvSpPr>
        <p:spPr>
          <a:xfrm>
            <a:off x="4807275" y="36087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4" name="Google Shape;84;p5"/>
          <p:cNvSpPr txBox="1"/>
          <p:nvPr>
            <p:ph idx="2" type="subTitle"/>
          </p:nvPr>
        </p:nvSpPr>
        <p:spPr>
          <a:xfrm>
            <a:off x="1485533" y="36087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5" name="Google Shape;85;p5"/>
          <p:cNvSpPr txBox="1"/>
          <p:nvPr>
            <p:ph idx="3" type="subTitle"/>
          </p:nvPr>
        </p:nvSpPr>
        <p:spPr>
          <a:xfrm>
            <a:off x="4807275" y="3195775"/>
            <a:ext cx="2505600" cy="49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6" name="Google Shape;86;p5"/>
          <p:cNvSpPr txBox="1"/>
          <p:nvPr>
            <p:ph idx="4" type="subTitle"/>
          </p:nvPr>
        </p:nvSpPr>
        <p:spPr>
          <a:xfrm>
            <a:off x="1485533" y="3195775"/>
            <a:ext cx="2505600" cy="49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000">
                <a:solidFill>
                  <a:schemeClr val="dk1"/>
                </a:solidFill>
                <a:latin typeface="Plus Jakarta Sans ExtraBold"/>
                <a:ea typeface="Plus Jakarta Sans ExtraBold"/>
                <a:cs typeface="Plus Jakarta Sans ExtraBold"/>
                <a:sym typeface="Plus Jakarta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7" name="Shape 87"/>
        <p:cNvGrpSpPr/>
        <p:nvPr/>
      </p:nvGrpSpPr>
      <p:grpSpPr>
        <a:xfrm>
          <a:off x="0" y="0"/>
          <a:ext cx="0" cy="0"/>
          <a:chOff x="0" y="0"/>
          <a:chExt cx="0" cy="0"/>
        </a:xfrm>
      </p:grpSpPr>
      <p:sp>
        <p:nvSpPr>
          <p:cNvPr id="88" name="Google Shape;8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89" name="Google Shape;89;p6"/>
          <p:cNvGrpSpPr/>
          <p:nvPr/>
        </p:nvGrpSpPr>
        <p:grpSpPr>
          <a:xfrm flipH="1" rot="-9812149">
            <a:off x="-221570" y="-1301968"/>
            <a:ext cx="1239969" cy="2994608"/>
            <a:chOff x="7641828" y="2979751"/>
            <a:chExt cx="797430" cy="1925845"/>
          </a:xfrm>
        </p:grpSpPr>
        <p:sp>
          <p:nvSpPr>
            <p:cNvPr id="90" name="Google Shape;90;p6"/>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6"/>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 name="Google Shape;92;p6"/>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 name="Google Shape;93;p6"/>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 name="Google Shape;94;p6"/>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 name="Google Shape;95;p6"/>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6"/>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 name="Google Shape;97;p6"/>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 name="Google Shape;98;p6"/>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6"/>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6"/>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 name="Google Shape;101;p6"/>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6"/>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 name="Google Shape;103;p6"/>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6"/>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6"/>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 name="Google Shape;106;p6"/>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 name="Google Shape;107;p6"/>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 name="Google Shape;108;p6"/>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6"/>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6"/>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6"/>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6"/>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6"/>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6"/>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5" name="Google Shape;115;p6"/>
          <p:cNvGrpSpPr/>
          <p:nvPr/>
        </p:nvGrpSpPr>
        <p:grpSpPr>
          <a:xfrm>
            <a:off x="7850419" y="3908747"/>
            <a:ext cx="2631395" cy="2672825"/>
            <a:chOff x="7429444" y="3634747"/>
            <a:chExt cx="2631395" cy="2672825"/>
          </a:xfrm>
        </p:grpSpPr>
        <p:grpSp>
          <p:nvGrpSpPr>
            <p:cNvPr id="116" name="Google Shape;116;p6"/>
            <p:cNvGrpSpPr/>
            <p:nvPr/>
          </p:nvGrpSpPr>
          <p:grpSpPr>
            <a:xfrm rot="-3599948">
              <a:off x="8240441" y="4028700"/>
              <a:ext cx="1009400" cy="2455702"/>
              <a:chOff x="6623732" y="2930093"/>
              <a:chExt cx="759082" cy="1846719"/>
            </a:xfrm>
          </p:grpSpPr>
          <p:sp>
            <p:nvSpPr>
              <p:cNvPr id="117" name="Google Shape;117;p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 name="Google Shape;118;p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 name="Google Shape;119;p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 name="Google Shape;120;p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3" name="Google Shape;123;p6"/>
            <p:cNvGrpSpPr/>
            <p:nvPr/>
          </p:nvGrpSpPr>
          <p:grpSpPr>
            <a:xfrm>
              <a:off x="8436251" y="3634747"/>
              <a:ext cx="1241643" cy="2045444"/>
              <a:chOff x="5497045" y="1848477"/>
              <a:chExt cx="933636" cy="1538044"/>
            </a:xfrm>
          </p:grpSpPr>
          <p:sp>
            <p:nvSpPr>
              <p:cNvPr id="124" name="Google Shape;124;p6"/>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6"/>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6"/>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 name="Google Shape;127;p6"/>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 name="Google Shape;128;p6"/>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9" name="Shape 129"/>
        <p:cNvGrpSpPr/>
        <p:nvPr/>
      </p:nvGrpSpPr>
      <p:grpSpPr>
        <a:xfrm>
          <a:off x="0" y="0"/>
          <a:ext cx="0" cy="0"/>
          <a:chOff x="0" y="0"/>
          <a:chExt cx="0" cy="0"/>
        </a:xfrm>
      </p:grpSpPr>
      <p:sp>
        <p:nvSpPr>
          <p:cNvPr id="130" name="Google Shape;130;p7"/>
          <p:cNvSpPr txBox="1"/>
          <p:nvPr>
            <p:ph type="title"/>
          </p:nvPr>
        </p:nvSpPr>
        <p:spPr>
          <a:xfrm>
            <a:off x="1441000" y="831300"/>
            <a:ext cx="4466400" cy="685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1" name="Google Shape;131;p7"/>
          <p:cNvSpPr txBox="1"/>
          <p:nvPr>
            <p:ph idx="1" type="subTitle"/>
          </p:nvPr>
        </p:nvSpPr>
        <p:spPr>
          <a:xfrm>
            <a:off x="1441000" y="1516600"/>
            <a:ext cx="4466400" cy="2141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600"/>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132" name="Google Shape;132;p7"/>
          <p:cNvGrpSpPr/>
          <p:nvPr/>
        </p:nvGrpSpPr>
        <p:grpSpPr>
          <a:xfrm flipH="1" rot="10800000">
            <a:off x="-715769" y="3599758"/>
            <a:ext cx="2678068" cy="2512433"/>
            <a:chOff x="-522769" y="-1157767"/>
            <a:chExt cx="2678068" cy="2512433"/>
          </a:xfrm>
        </p:grpSpPr>
        <p:grpSp>
          <p:nvGrpSpPr>
            <p:cNvPr id="133" name="Google Shape;133;p7"/>
            <p:cNvGrpSpPr/>
            <p:nvPr/>
          </p:nvGrpSpPr>
          <p:grpSpPr>
            <a:xfrm rot="-9900019">
              <a:off x="-279225" y="-816631"/>
              <a:ext cx="1241656" cy="2045466"/>
              <a:chOff x="5497045" y="1848477"/>
              <a:chExt cx="933636" cy="1538044"/>
            </a:xfrm>
          </p:grpSpPr>
          <p:sp>
            <p:nvSpPr>
              <p:cNvPr id="134" name="Google Shape;134;p7"/>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 name="Google Shape;135;p7"/>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 name="Google Shape;136;p7"/>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7"/>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7"/>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 name="Google Shape;139;p7"/>
            <p:cNvGrpSpPr/>
            <p:nvPr/>
          </p:nvGrpSpPr>
          <p:grpSpPr>
            <a:xfrm rot="-4499969">
              <a:off x="232907" y="-823985"/>
              <a:ext cx="1872686" cy="1539868"/>
              <a:chOff x="7754112" y="1826157"/>
              <a:chExt cx="1072114" cy="881576"/>
            </a:xfrm>
          </p:grpSpPr>
          <p:sp>
            <p:nvSpPr>
              <p:cNvPr id="140" name="Google Shape;140;p7"/>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7"/>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7"/>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7"/>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 name="Google Shape;144;p7"/>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7"/>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7"/>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7"/>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7"/>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 name="Google Shape;149;p7"/>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 name="Google Shape;150;p7"/>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7"/>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7"/>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7"/>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7"/>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5" name="Google Shape;155;p7"/>
          <p:cNvGrpSpPr/>
          <p:nvPr/>
        </p:nvGrpSpPr>
        <p:grpSpPr>
          <a:xfrm>
            <a:off x="6069348" y="-1500378"/>
            <a:ext cx="3773084" cy="7883433"/>
            <a:chOff x="6069348" y="-1500378"/>
            <a:chExt cx="3773084" cy="7883433"/>
          </a:xfrm>
        </p:grpSpPr>
        <p:sp>
          <p:nvSpPr>
            <p:cNvPr id="156" name="Google Shape;156;p7"/>
            <p:cNvSpPr/>
            <p:nvPr/>
          </p:nvSpPr>
          <p:spPr>
            <a:xfrm>
              <a:off x="7454224" y="-143275"/>
              <a:ext cx="2102856" cy="5577858"/>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7" name="Google Shape;157;p7"/>
            <p:cNvGrpSpPr/>
            <p:nvPr/>
          </p:nvGrpSpPr>
          <p:grpSpPr>
            <a:xfrm flipH="1" rot="578643">
              <a:off x="8313813" y="3305708"/>
              <a:ext cx="1239983" cy="2994643"/>
              <a:chOff x="7641828" y="2979751"/>
              <a:chExt cx="797430" cy="1925845"/>
            </a:xfrm>
          </p:grpSpPr>
          <p:sp>
            <p:nvSpPr>
              <p:cNvPr id="158" name="Google Shape;158;p7"/>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 name="Google Shape;159;p7"/>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 name="Google Shape;160;p7"/>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7"/>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7"/>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7"/>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7"/>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7"/>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7"/>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7"/>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7"/>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7"/>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7"/>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7"/>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7"/>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7"/>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7"/>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7"/>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7"/>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7"/>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7"/>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7"/>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 name="Google Shape;180;p7"/>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7"/>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7"/>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3" name="Google Shape;183;p7"/>
            <p:cNvGrpSpPr/>
            <p:nvPr/>
          </p:nvGrpSpPr>
          <p:grpSpPr>
            <a:xfrm rot="-3810028">
              <a:off x="7799395" y="4069285"/>
              <a:ext cx="1009352" cy="2455584"/>
              <a:chOff x="6623732" y="2930093"/>
              <a:chExt cx="759082" cy="1846719"/>
            </a:xfrm>
          </p:grpSpPr>
          <p:sp>
            <p:nvSpPr>
              <p:cNvPr id="184" name="Google Shape;184;p7"/>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 name="Google Shape;185;p7"/>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 name="Google Shape;186;p7"/>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7"/>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7"/>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 name="Google Shape;189;p7"/>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0" name="Google Shape;190;p7"/>
            <p:cNvGrpSpPr/>
            <p:nvPr/>
          </p:nvGrpSpPr>
          <p:grpSpPr>
            <a:xfrm rot="-1919638">
              <a:off x="7926103" y="3683434"/>
              <a:ext cx="1009330" cy="2455531"/>
              <a:chOff x="6623732" y="2930093"/>
              <a:chExt cx="759082" cy="1846719"/>
            </a:xfrm>
          </p:grpSpPr>
          <p:sp>
            <p:nvSpPr>
              <p:cNvPr id="191" name="Google Shape;191;p7"/>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 name="Google Shape;192;p7"/>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 name="Google Shape;193;p7"/>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 name="Google Shape;194;p7"/>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 name="Google Shape;195;p7"/>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7"/>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7" name="Google Shape;197;p7"/>
            <p:cNvGrpSpPr/>
            <p:nvPr/>
          </p:nvGrpSpPr>
          <p:grpSpPr>
            <a:xfrm rot="8100000">
              <a:off x="6789681" y="-1503130"/>
              <a:ext cx="1009308" cy="2455478"/>
              <a:chOff x="6623732" y="2930093"/>
              <a:chExt cx="759082" cy="1846719"/>
            </a:xfrm>
          </p:grpSpPr>
          <p:sp>
            <p:nvSpPr>
              <p:cNvPr id="198" name="Google Shape;198;p7"/>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 name="Google Shape;199;p7"/>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7"/>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7"/>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7"/>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7"/>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4" name="Google Shape;204;p7"/>
            <p:cNvGrpSpPr/>
            <p:nvPr/>
          </p:nvGrpSpPr>
          <p:grpSpPr>
            <a:xfrm flipH="1" rot="2890908">
              <a:off x="7328456" y="-555068"/>
              <a:ext cx="1710027" cy="1406118"/>
              <a:chOff x="7754112" y="1826157"/>
              <a:chExt cx="1072114" cy="881576"/>
            </a:xfrm>
          </p:grpSpPr>
          <p:sp>
            <p:nvSpPr>
              <p:cNvPr id="205" name="Google Shape;205;p7"/>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7"/>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 name="Google Shape;207;p7"/>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7"/>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7"/>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7"/>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7"/>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7"/>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7"/>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7"/>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7"/>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7"/>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7"/>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7"/>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7"/>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0" name="Google Shape;220;p7"/>
            <p:cNvGrpSpPr/>
            <p:nvPr/>
          </p:nvGrpSpPr>
          <p:grpSpPr>
            <a:xfrm flipH="1" rot="10800000">
              <a:off x="8600788" y="-415633"/>
              <a:ext cx="1241643" cy="2045444"/>
              <a:chOff x="5497045" y="1848477"/>
              <a:chExt cx="933636" cy="1538044"/>
            </a:xfrm>
          </p:grpSpPr>
          <p:sp>
            <p:nvSpPr>
              <p:cNvPr id="221" name="Google Shape;221;p7"/>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7"/>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 name="Google Shape;223;p7"/>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 name="Google Shape;224;p7"/>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 name="Google Shape;225;p7"/>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6" name="Shape 226"/>
        <p:cNvGrpSpPr/>
        <p:nvPr/>
      </p:nvGrpSpPr>
      <p:grpSpPr>
        <a:xfrm>
          <a:off x="0" y="0"/>
          <a:ext cx="0" cy="0"/>
          <a:chOff x="0" y="0"/>
          <a:chExt cx="0" cy="0"/>
        </a:xfrm>
      </p:grpSpPr>
      <p:sp>
        <p:nvSpPr>
          <p:cNvPr id="227" name="Google Shape;227;p8"/>
          <p:cNvSpPr txBox="1"/>
          <p:nvPr>
            <p:ph type="title"/>
          </p:nvPr>
        </p:nvSpPr>
        <p:spPr>
          <a:xfrm>
            <a:off x="3541050" y="1647000"/>
            <a:ext cx="4432200" cy="184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228" name="Google Shape;228;p8"/>
          <p:cNvGrpSpPr/>
          <p:nvPr/>
        </p:nvGrpSpPr>
        <p:grpSpPr>
          <a:xfrm>
            <a:off x="7429444" y="-748696"/>
            <a:ext cx="2631395" cy="7056268"/>
            <a:chOff x="7429444" y="-748696"/>
            <a:chExt cx="2631395" cy="7056268"/>
          </a:xfrm>
        </p:grpSpPr>
        <p:grpSp>
          <p:nvGrpSpPr>
            <p:cNvPr id="229" name="Google Shape;229;p8"/>
            <p:cNvGrpSpPr/>
            <p:nvPr/>
          </p:nvGrpSpPr>
          <p:grpSpPr>
            <a:xfrm flipH="1" rot="2890908">
              <a:off x="7890119" y="-345766"/>
              <a:ext cx="1710027" cy="1406118"/>
              <a:chOff x="7754112" y="1826157"/>
              <a:chExt cx="1072114" cy="881576"/>
            </a:xfrm>
          </p:grpSpPr>
          <p:sp>
            <p:nvSpPr>
              <p:cNvPr id="230" name="Google Shape;230;p8"/>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 name="Google Shape;231;p8"/>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 name="Google Shape;232;p8"/>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8"/>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8"/>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 name="Google Shape;235;p8"/>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 name="Google Shape;236;p8"/>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 name="Google Shape;237;p8"/>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 name="Google Shape;238;p8"/>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 name="Google Shape;239;p8"/>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 name="Google Shape;240;p8"/>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8"/>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 name="Google Shape;242;p8"/>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 name="Google Shape;243;p8"/>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 name="Google Shape;244;p8"/>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5" name="Google Shape;245;p8"/>
            <p:cNvGrpSpPr/>
            <p:nvPr/>
          </p:nvGrpSpPr>
          <p:grpSpPr>
            <a:xfrm>
              <a:off x="7429444" y="3634747"/>
              <a:ext cx="2631395" cy="2672825"/>
              <a:chOff x="7429444" y="3634747"/>
              <a:chExt cx="2631395" cy="2672825"/>
            </a:xfrm>
          </p:grpSpPr>
          <p:grpSp>
            <p:nvGrpSpPr>
              <p:cNvPr id="246" name="Google Shape;246;p8"/>
              <p:cNvGrpSpPr/>
              <p:nvPr/>
            </p:nvGrpSpPr>
            <p:grpSpPr>
              <a:xfrm rot="-3599948">
                <a:off x="8240441" y="4028700"/>
                <a:ext cx="1009400" cy="2455702"/>
                <a:chOff x="6623732" y="2930093"/>
                <a:chExt cx="759082" cy="1846719"/>
              </a:xfrm>
            </p:grpSpPr>
            <p:sp>
              <p:nvSpPr>
                <p:cNvPr id="247" name="Google Shape;247;p8"/>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 name="Google Shape;248;p8"/>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 name="Google Shape;249;p8"/>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 name="Google Shape;250;p8"/>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 name="Google Shape;251;p8"/>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8"/>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3" name="Google Shape;253;p8"/>
              <p:cNvGrpSpPr/>
              <p:nvPr/>
            </p:nvGrpSpPr>
            <p:grpSpPr>
              <a:xfrm>
                <a:off x="8436251" y="3634747"/>
                <a:ext cx="1241643" cy="2045444"/>
                <a:chOff x="5497045" y="1848477"/>
                <a:chExt cx="933636" cy="1538044"/>
              </a:xfrm>
            </p:grpSpPr>
            <p:sp>
              <p:nvSpPr>
                <p:cNvPr id="254" name="Google Shape;254;p8"/>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8"/>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8"/>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8"/>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8"/>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59" name="Shape 259"/>
        <p:cNvGrpSpPr/>
        <p:nvPr/>
      </p:nvGrpSpPr>
      <p:grpSpPr>
        <a:xfrm>
          <a:off x="0" y="0"/>
          <a:ext cx="0" cy="0"/>
          <a:chOff x="0" y="0"/>
          <a:chExt cx="0" cy="0"/>
        </a:xfrm>
      </p:grpSpPr>
      <p:sp>
        <p:nvSpPr>
          <p:cNvPr id="260" name="Google Shape;260;p9"/>
          <p:cNvSpPr txBox="1"/>
          <p:nvPr>
            <p:ph type="title"/>
          </p:nvPr>
        </p:nvSpPr>
        <p:spPr>
          <a:xfrm>
            <a:off x="4750425" y="900800"/>
            <a:ext cx="3461400" cy="1119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6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61" name="Google Shape;261;p9"/>
          <p:cNvSpPr txBox="1"/>
          <p:nvPr>
            <p:ph idx="1" type="subTitle"/>
          </p:nvPr>
        </p:nvSpPr>
        <p:spPr>
          <a:xfrm>
            <a:off x="4750425" y="2081950"/>
            <a:ext cx="3461400" cy="942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2" name="Shape 262"/>
        <p:cNvGrpSpPr/>
        <p:nvPr/>
      </p:nvGrpSpPr>
      <p:grpSpPr>
        <a:xfrm>
          <a:off x="0" y="0"/>
          <a:ext cx="0" cy="0"/>
          <a:chOff x="0" y="0"/>
          <a:chExt cx="0" cy="0"/>
        </a:xfrm>
      </p:grpSpPr>
      <p:sp>
        <p:nvSpPr>
          <p:cNvPr id="263" name="Google Shape;263;p10"/>
          <p:cNvSpPr/>
          <p:nvPr>
            <p:ph idx="2" type="pic"/>
          </p:nvPr>
        </p:nvSpPr>
        <p:spPr>
          <a:xfrm>
            <a:off x="-6650" y="-6650"/>
            <a:ext cx="9150600" cy="5143500"/>
          </a:xfrm>
          <a:prstGeom prst="rect">
            <a:avLst/>
          </a:prstGeom>
          <a:noFill/>
          <a:ln>
            <a:noFill/>
          </a:ln>
        </p:spPr>
      </p:sp>
      <p:sp>
        <p:nvSpPr>
          <p:cNvPr id="264" name="Google Shape;264;p10"/>
          <p:cNvSpPr txBox="1"/>
          <p:nvPr>
            <p:ph type="title"/>
          </p:nvPr>
        </p:nvSpPr>
        <p:spPr>
          <a:xfrm>
            <a:off x="2031300" y="4048100"/>
            <a:ext cx="5081400" cy="5559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3.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Plus Jakarta Sans ExtraBold"/>
              <a:buNone/>
              <a:defRPr sz="3000">
                <a:solidFill>
                  <a:schemeClr val="dk1"/>
                </a:solidFill>
                <a:latin typeface="Plus Jakarta Sans ExtraBold"/>
                <a:ea typeface="Plus Jakarta Sans ExtraBold"/>
                <a:cs typeface="Plus Jakarta Sans ExtraBold"/>
                <a:sym typeface="Plus Jakarta Sans ExtraBold"/>
              </a:defRPr>
            </a:lvl1pPr>
            <a:lvl2pPr lvl="1" rtl="0">
              <a:spcBef>
                <a:spcPts val="0"/>
              </a:spcBef>
              <a:spcAft>
                <a:spcPts val="0"/>
              </a:spcAft>
              <a:buClr>
                <a:schemeClr val="dk1"/>
              </a:buClr>
              <a:buSzPts val="3000"/>
              <a:buFont typeface="Plus Jakarta Sans ExtraBold"/>
              <a:buNone/>
              <a:defRPr sz="3000">
                <a:solidFill>
                  <a:schemeClr val="dk1"/>
                </a:solidFill>
                <a:latin typeface="Plus Jakarta Sans ExtraBold"/>
                <a:ea typeface="Plus Jakarta Sans ExtraBold"/>
                <a:cs typeface="Plus Jakarta Sans ExtraBold"/>
                <a:sym typeface="Plus Jakarta Sans ExtraBold"/>
              </a:defRPr>
            </a:lvl2pPr>
            <a:lvl3pPr lvl="2" rtl="0">
              <a:spcBef>
                <a:spcPts val="0"/>
              </a:spcBef>
              <a:spcAft>
                <a:spcPts val="0"/>
              </a:spcAft>
              <a:buClr>
                <a:schemeClr val="dk1"/>
              </a:buClr>
              <a:buSzPts val="3000"/>
              <a:buFont typeface="Plus Jakarta Sans ExtraBold"/>
              <a:buNone/>
              <a:defRPr sz="3000">
                <a:solidFill>
                  <a:schemeClr val="dk1"/>
                </a:solidFill>
                <a:latin typeface="Plus Jakarta Sans ExtraBold"/>
                <a:ea typeface="Plus Jakarta Sans ExtraBold"/>
                <a:cs typeface="Plus Jakarta Sans ExtraBold"/>
                <a:sym typeface="Plus Jakarta Sans ExtraBold"/>
              </a:defRPr>
            </a:lvl3pPr>
            <a:lvl4pPr lvl="3" rtl="0">
              <a:spcBef>
                <a:spcPts val="0"/>
              </a:spcBef>
              <a:spcAft>
                <a:spcPts val="0"/>
              </a:spcAft>
              <a:buClr>
                <a:schemeClr val="dk1"/>
              </a:buClr>
              <a:buSzPts val="3000"/>
              <a:buFont typeface="Plus Jakarta Sans ExtraBold"/>
              <a:buNone/>
              <a:defRPr sz="3000">
                <a:solidFill>
                  <a:schemeClr val="dk1"/>
                </a:solidFill>
                <a:latin typeface="Plus Jakarta Sans ExtraBold"/>
                <a:ea typeface="Plus Jakarta Sans ExtraBold"/>
                <a:cs typeface="Plus Jakarta Sans ExtraBold"/>
                <a:sym typeface="Plus Jakarta Sans ExtraBold"/>
              </a:defRPr>
            </a:lvl4pPr>
            <a:lvl5pPr lvl="4" rtl="0">
              <a:spcBef>
                <a:spcPts val="0"/>
              </a:spcBef>
              <a:spcAft>
                <a:spcPts val="0"/>
              </a:spcAft>
              <a:buClr>
                <a:schemeClr val="dk1"/>
              </a:buClr>
              <a:buSzPts val="3000"/>
              <a:buFont typeface="Plus Jakarta Sans ExtraBold"/>
              <a:buNone/>
              <a:defRPr sz="3000">
                <a:solidFill>
                  <a:schemeClr val="dk1"/>
                </a:solidFill>
                <a:latin typeface="Plus Jakarta Sans ExtraBold"/>
                <a:ea typeface="Plus Jakarta Sans ExtraBold"/>
                <a:cs typeface="Plus Jakarta Sans ExtraBold"/>
                <a:sym typeface="Plus Jakarta Sans ExtraBold"/>
              </a:defRPr>
            </a:lvl5pPr>
            <a:lvl6pPr lvl="5" rtl="0">
              <a:spcBef>
                <a:spcPts val="0"/>
              </a:spcBef>
              <a:spcAft>
                <a:spcPts val="0"/>
              </a:spcAft>
              <a:buClr>
                <a:schemeClr val="dk1"/>
              </a:buClr>
              <a:buSzPts val="3000"/>
              <a:buFont typeface="Plus Jakarta Sans ExtraBold"/>
              <a:buNone/>
              <a:defRPr sz="3000">
                <a:solidFill>
                  <a:schemeClr val="dk1"/>
                </a:solidFill>
                <a:latin typeface="Plus Jakarta Sans ExtraBold"/>
                <a:ea typeface="Plus Jakarta Sans ExtraBold"/>
                <a:cs typeface="Plus Jakarta Sans ExtraBold"/>
                <a:sym typeface="Plus Jakarta Sans ExtraBold"/>
              </a:defRPr>
            </a:lvl6pPr>
            <a:lvl7pPr lvl="6" rtl="0">
              <a:spcBef>
                <a:spcPts val="0"/>
              </a:spcBef>
              <a:spcAft>
                <a:spcPts val="0"/>
              </a:spcAft>
              <a:buClr>
                <a:schemeClr val="dk1"/>
              </a:buClr>
              <a:buSzPts val="3000"/>
              <a:buFont typeface="Plus Jakarta Sans ExtraBold"/>
              <a:buNone/>
              <a:defRPr sz="3000">
                <a:solidFill>
                  <a:schemeClr val="dk1"/>
                </a:solidFill>
                <a:latin typeface="Plus Jakarta Sans ExtraBold"/>
                <a:ea typeface="Plus Jakarta Sans ExtraBold"/>
                <a:cs typeface="Plus Jakarta Sans ExtraBold"/>
                <a:sym typeface="Plus Jakarta Sans ExtraBold"/>
              </a:defRPr>
            </a:lvl7pPr>
            <a:lvl8pPr lvl="7" rtl="0">
              <a:spcBef>
                <a:spcPts val="0"/>
              </a:spcBef>
              <a:spcAft>
                <a:spcPts val="0"/>
              </a:spcAft>
              <a:buClr>
                <a:schemeClr val="dk1"/>
              </a:buClr>
              <a:buSzPts val="3000"/>
              <a:buFont typeface="Plus Jakarta Sans ExtraBold"/>
              <a:buNone/>
              <a:defRPr sz="3000">
                <a:solidFill>
                  <a:schemeClr val="dk1"/>
                </a:solidFill>
                <a:latin typeface="Plus Jakarta Sans ExtraBold"/>
                <a:ea typeface="Plus Jakarta Sans ExtraBold"/>
                <a:cs typeface="Plus Jakarta Sans ExtraBold"/>
                <a:sym typeface="Plus Jakarta Sans ExtraBold"/>
              </a:defRPr>
            </a:lvl8pPr>
            <a:lvl9pPr lvl="8" rtl="0">
              <a:spcBef>
                <a:spcPts val="0"/>
              </a:spcBef>
              <a:spcAft>
                <a:spcPts val="0"/>
              </a:spcAft>
              <a:buClr>
                <a:schemeClr val="dk1"/>
              </a:buClr>
              <a:buSzPts val="3000"/>
              <a:buFont typeface="Plus Jakarta Sans ExtraBold"/>
              <a:buNone/>
              <a:defRPr sz="3000">
                <a:solidFill>
                  <a:schemeClr val="dk1"/>
                </a:solidFill>
                <a:latin typeface="Plus Jakarta Sans ExtraBold"/>
                <a:ea typeface="Plus Jakarta Sans ExtraBold"/>
                <a:cs typeface="Plus Jakarta Sans ExtraBold"/>
                <a:sym typeface="Plus Jakarta Sans ExtraBold"/>
              </a:defRPr>
            </a:lvl9pPr>
          </a:lstStyle>
          <a:p/>
        </p:txBody>
      </p:sp>
      <p:sp>
        <p:nvSpPr>
          <p:cNvPr id="7" name="Google Shape;7;p1"/>
          <p:cNvSpPr txBox="1"/>
          <p:nvPr>
            <p:ph idx="1" type="body"/>
          </p:nvPr>
        </p:nvSpPr>
        <p:spPr>
          <a:xfrm>
            <a:off x="713225" y="1152475"/>
            <a:ext cx="7717500" cy="34515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1pPr>
            <a:lvl2pPr indent="-317500" lvl="1" marL="9144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2pPr>
            <a:lvl3pPr indent="-317500" lvl="2" marL="13716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3pPr>
            <a:lvl4pPr indent="-317500" lvl="3" marL="18288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4pPr>
            <a:lvl5pPr indent="-317500" lvl="4" marL="22860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5pPr>
            <a:lvl6pPr indent="-317500" lvl="5" marL="27432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6pPr>
            <a:lvl7pPr indent="-317500" lvl="6" marL="32004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7pPr>
            <a:lvl8pPr indent="-317500" lvl="7" marL="36576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8pPr>
            <a:lvl9pPr indent="-317500" lvl="8" marL="4114800">
              <a:lnSpc>
                <a:spcPct val="100000"/>
              </a:lnSpc>
              <a:spcBef>
                <a:spcPts val="0"/>
              </a:spcBef>
              <a:spcAft>
                <a:spcPts val="0"/>
              </a:spcAft>
              <a:buClr>
                <a:schemeClr val="dk1"/>
              </a:buClr>
              <a:buSzPts val="1400"/>
              <a:buFont typeface="Nunito Sans"/>
              <a:buChar char="■"/>
              <a:defRPr>
                <a:solidFill>
                  <a:schemeClr val="dk1"/>
                </a:solidFill>
                <a:latin typeface="Nunito Sans"/>
                <a:ea typeface="Nunito Sans"/>
                <a:cs typeface="Nunito Sans"/>
                <a:sym typeface="Nunito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377" name="Shape 1377"/>
        <p:cNvGrpSpPr/>
        <p:nvPr/>
      </p:nvGrpSpPr>
      <p:grpSpPr>
        <a:xfrm>
          <a:off x="0" y="0"/>
          <a:ext cx="0" cy="0"/>
          <a:chOff x="0" y="0"/>
          <a:chExt cx="0" cy="0"/>
        </a:xfrm>
      </p:grpSpPr>
      <p:sp>
        <p:nvSpPr>
          <p:cNvPr id="1378" name="Google Shape;1378;p3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379" name="Google Shape;1379;p3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3" r:id="rId1"/>
    <p:sldLayoutId id="214748368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5.xml"/><Relationship Id="rId7" Type="http://schemas.openxmlformats.org/officeDocument/2006/relationships/slide" Target="/ppt/slides/slide40.xml"/><Relationship Id="rId8" Type="http://schemas.openxmlformats.org/officeDocument/2006/relationships/slide" Target="/ppt/slides/slide42.xml"/><Relationship Id="rId11" Type="http://schemas.openxmlformats.org/officeDocument/2006/relationships/hyperlink" Target="https://bit.ly/3A1uf1Q" TargetMode="External"/><Relationship Id="rId10" Type="http://schemas.openxmlformats.org/officeDocument/2006/relationships/hyperlink" Target="https://slidesgo.com/pt/slidesgo-school/dicas-de-apresentacao/como-editar-os-slides-mestres-em-nossos-modelos" TargetMode="Externa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slidesgo.com/pt/slidesgo-school/dicas-de-apresentacao/como-editar-um-grafico-nas-nossas-apresentacoes-de-slid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fYllNFXjuAm3DOQPFFgaZnBhuh3Wdwf0hmJzQwj5z7E/copy" TargetMode="External"/><Relationship Id="rId5"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1.jpg"/><Relationship Id="rId4" Type="http://schemas.openxmlformats.org/officeDocument/2006/relationships/image" Target="../media/image13.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s://www.freepik.com/free-vector/flat-tropical-leaves-background_14571835.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 Id="rId3" Type="http://schemas.openxmlformats.org/officeDocument/2006/relationships/hyperlink" Target="https://www.freepik.com/free-vector/hand-drawn-birthday-party-twitch-background_23986069.htm/?utm_source=slidesgo_template&amp;utm_medium=referral-link&amp;utm_campaign=sg_resources&amp;utm_content=freepik" TargetMode="External"/><Relationship Id="rId4" Type="http://schemas.openxmlformats.org/officeDocument/2006/relationships/hyperlink" Target="https://www.freepik.com/free-vector/hand-drawn-birthday-party-landing-page_23986070.htm/?utm_source=slidesgo_template&amp;utm_medium=referral-link&amp;utm_campaign=sg_resources&amp;utm_content=freepik" TargetMode="External"/><Relationship Id="rId9" Type="http://schemas.openxmlformats.org/officeDocument/2006/relationships/hyperlink" Target="https://www.freepik.com/free-photo/medium-shot-smiley-woman-work_23455171.htm/?utm_source=slidesgo_template&amp;utm_medium=referral-link&amp;utm_campaign=sg_resources&amp;utm_content=freepik" TargetMode="External"/><Relationship Id="rId5" Type="http://schemas.openxmlformats.org/officeDocument/2006/relationships/hyperlink" Target="https://www.freepik.com/free-vector/flat-design-birthday-party-facebook-post-template_23986051.htm/?utm_source=slidesgo_template&amp;utm_medium=referral-link&amp;utm_campaign=sg_resources&amp;utm_content=freepik" TargetMode="External"/><Relationship Id="rId6" Type="http://schemas.openxmlformats.org/officeDocument/2006/relationships/hyperlink" Target="https://www.freepik.com/free-photo/forest-with-trees-close-up_13328529.htm/?utm_source=slidesgo_template&amp;utm_medium=referral-link&amp;utm_campaign=sg_resources&amp;utm_content=freepik" TargetMode="External"/><Relationship Id="rId7" Type="http://schemas.openxmlformats.org/officeDocument/2006/relationships/hyperlink" Target="https://www.freepik.com/free-photo/view-nature-landscape-with-forest_65154480.htm/?utm_source=slidesgo_template&amp;utm_medium=referral-link&amp;utm_campaign=sg_resources&amp;utm_content=freepik" TargetMode="External"/><Relationship Id="rId8" Type="http://schemas.openxmlformats.org/officeDocument/2006/relationships/hyperlink" Target="https://www.freepik.com/free-photo/smiley-man-holding-project-documents_11043370.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0.xml"/><Relationship Id="rId3" Type="http://schemas.openxmlformats.org/officeDocument/2006/relationships/hyperlink" Target="https://fonts.google.com/specimen/Plus+Jakarta+Sans" TargetMode="External"/><Relationship Id="rId4" Type="http://schemas.openxmlformats.org/officeDocument/2006/relationships/hyperlink" Target="https://fonts.google.com/specimen/Nunito+Sans"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5.png"/><Relationship Id="rId14" Type="http://schemas.openxmlformats.org/officeDocument/2006/relationships/image" Target="../media/image3.png"/><Relationship Id="rId17" Type="http://schemas.openxmlformats.org/officeDocument/2006/relationships/image" Target="../media/image7.png"/><Relationship Id="rId16" Type="http://schemas.openxmlformats.org/officeDocument/2006/relationships/image" Target="../media/image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 name="Shape 1386"/>
        <p:cNvGrpSpPr/>
        <p:nvPr/>
      </p:nvGrpSpPr>
      <p:grpSpPr>
        <a:xfrm>
          <a:off x="0" y="0"/>
          <a:ext cx="0" cy="0"/>
          <a:chOff x="0" y="0"/>
          <a:chExt cx="0" cy="0"/>
        </a:xfrm>
      </p:grpSpPr>
      <p:grpSp>
        <p:nvGrpSpPr>
          <p:cNvPr id="1387" name="Google Shape;1387;p40"/>
          <p:cNvGrpSpPr/>
          <p:nvPr/>
        </p:nvGrpSpPr>
        <p:grpSpPr>
          <a:xfrm>
            <a:off x="53087" y="-2771843"/>
            <a:ext cx="9945351" cy="9546213"/>
            <a:chOff x="53087" y="-2771843"/>
            <a:chExt cx="9945351" cy="9546213"/>
          </a:xfrm>
        </p:grpSpPr>
        <p:sp>
          <p:nvSpPr>
            <p:cNvPr id="1388" name="Google Shape;1388;p40"/>
            <p:cNvSpPr/>
            <p:nvPr/>
          </p:nvSpPr>
          <p:spPr>
            <a:xfrm>
              <a:off x="4633838" y="-24300"/>
              <a:ext cx="4569000" cy="5204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grpSp>
          <p:nvGrpSpPr>
            <p:cNvPr id="1389" name="Google Shape;1389;p40"/>
            <p:cNvGrpSpPr/>
            <p:nvPr/>
          </p:nvGrpSpPr>
          <p:grpSpPr>
            <a:xfrm>
              <a:off x="5943787" y="339950"/>
              <a:ext cx="4007969" cy="4967903"/>
              <a:chOff x="5943787" y="339950"/>
              <a:chExt cx="4007969" cy="4967903"/>
            </a:xfrm>
          </p:grpSpPr>
          <p:grpSp>
            <p:nvGrpSpPr>
              <p:cNvPr id="1390" name="Google Shape;1390;p40"/>
              <p:cNvGrpSpPr/>
              <p:nvPr/>
            </p:nvGrpSpPr>
            <p:grpSpPr>
              <a:xfrm flipH="1" rot="6299939">
                <a:off x="8196316" y="1600267"/>
                <a:ext cx="1710068" cy="1406151"/>
                <a:chOff x="7754112" y="1826157"/>
                <a:chExt cx="1072114" cy="881576"/>
              </a:xfrm>
            </p:grpSpPr>
            <p:sp>
              <p:nvSpPr>
                <p:cNvPr id="1391" name="Google Shape;1391;p40"/>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2" name="Google Shape;1392;p40"/>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40"/>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4" name="Google Shape;1394;p40"/>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5" name="Google Shape;1395;p40"/>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6" name="Google Shape;1396;p40"/>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7" name="Google Shape;1397;p40"/>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8" name="Google Shape;1398;p40"/>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9" name="Google Shape;1399;p40"/>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0" name="Google Shape;1400;p40"/>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40"/>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2" name="Google Shape;1402;p40"/>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3" name="Google Shape;1403;p40"/>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4" name="Google Shape;1404;p40"/>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5" name="Google Shape;1405;p40"/>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06" name="Google Shape;1406;p40"/>
              <p:cNvGrpSpPr/>
              <p:nvPr/>
            </p:nvGrpSpPr>
            <p:grpSpPr>
              <a:xfrm>
                <a:off x="5943787" y="2881310"/>
                <a:ext cx="984053" cy="1621098"/>
                <a:chOff x="5497045" y="1848477"/>
                <a:chExt cx="933636" cy="1538044"/>
              </a:xfrm>
            </p:grpSpPr>
            <p:sp>
              <p:nvSpPr>
                <p:cNvPr id="1407" name="Google Shape;1407;p40"/>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8" name="Google Shape;1408;p40"/>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9" name="Google Shape;1409;p40"/>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0" name="Google Shape;1410;p40"/>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1" name="Google Shape;1411;p40"/>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12" name="Google Shape;1412;p40"/>
              <p:cNvSpPr/>
              <p:nvPr/>
            </p:nvSpPr>
            <p:spPr>
              <a:xfrm>
                <a:off x="6249738" y="339950"/>
                <a:ext cx="1901209" cy="4967903"/>
              </a:xfrm>
              <a:custGeom>
                <a:rect b="b" l="l" r="r" t="t"/>
                <a:pathLst>
                  <a:path extrusionOk="0" h="3284564" w="1256998">
                    <a:moveTo>
                      <a:pt x="155479" y="1364915"/>
                    </a:moveTo>
                    <a:cubicBezTo>
                      <a:pt x="119963" y="1338216"/>
                      <a:pt x="133250" y="1213782"/>
                      <a:pt x="124433" y="1143121"/>
                    </a:cubicBezTo>
                    <a:cubicBezTo>
                      <a:pt x="115492" y="1072336"/>
                      <a:pt x="53275" y="927536"/>
                      <a:pt x="53275" y="927536"/>
                    </a:cubicBezTo>
                    <a:cubicBezTo>
                      <a:pt x="53275" y="927536"/>
                      <a:pt x="142192" y="1005028"/>
                      <a:pt x="159950" y="1154546"/>
                    </a:cubicBezTo>
                    <a:cubicBezTo>
                      <a:pt x="177709" y="1304065"/>
                      <a:pt x="248866" y="1356098"/>
                      <a:pt x="435392" y="1440420"/>
                    </a:cubicBezTo>
                    <a:cubicBezTo>
                      <a:pt x="491151" y="1465629"/>
                      <a:pt x="528655" y="1490342"/>
                      <a:pt x="553864" y="1512447"/>
                    </a:cubicBezTo>
                    <a:cubicBezTo>
                      <a:pt x="553740" y="1386648"/>
                      <a:pt x="552871" y="1288790"/>
                      <a:pt x="550263" y="1273391"/>
                    </a:cubicBezTo>
                    <a:cubicBezTo>
                      <a:pt x="545047" y="1242717"/>
                      <a:pt x="553368" y="1118533"/>
                      <a:pt x="555727" y="1001551"/>
                    </a:cubicBezTo>
                    <a:cubicBezTo>
                      <a:pt x="527661" y="957465"/>
                      <a:pt x="486680" y="914994"/>
                      <a:pt x="426575" y="892889"/>
                    </a:cubicBezTo>
                    <a:cubicBezTo>
                      <a:pt x="284383" y="840483"/>
                      <a:pt x="139832" y="788449"/>
                      <a:pt x="76622" y="687860"/>
                    </a:cubicBezTo>
                    <a:cubicBezTo>
                      <a:pt x="76622" y="687860"/>
                      <a:pt x="241043" y="757403"/>
                      <a:pt x="344861" y="774541"/>
                    </a:cubicBezTo>
                    <a:cubicBezTo>
                      <a:pt x="428189" y="788325"/>
                      <a:pt x="501831" y="837130"/>
                      <a:pt x="555230" y="889039"/>
                    </a:cubicBezTo>
                    <a:cubicBezTo>
                      <a:pt x="554361" y="865568"/>
                      <a:pt x="552747" y="844208"/>
                      <a:pt x="550263" y="826574"/>
                    </a:cubicBezTo>
                    <a:cubicBezTo>
                      <a:pt x="533250" y="707233"/>
                      <a:pt x="558459" y="481837"/>
                      <a:pt x="491151" y="441974"/>
                    </a:cubicBezTo>
                    <a:cubicBezTo>
                      <a:pt x="423843" y="402235"/>
                      <a:pt x="328593" y="366842"/>
                      <a:pt x="217820" y="309717"/>
                    </a:cubicBezTo>
                    <a:cubicBezTo>
                      <a:pt x="107047" y="252592"/>
                      <a:pt x="76622" y="188388"/>
                      <a:pt x="76622" y="188388"/>
                    </a:cubicBezTo>
                    <a:cubicBezTo>
                      <a:pt x="76622" y="188388"/>
                      <a:pt x="147407" y="269605"/>
                      <a:pt x="228873" y="252219"/>
                    </a:cubicBezTo>
                    <a:cubicBezTo>
                      <a:pt x="310338" y="234833"/>
                      <a:pt x="478857" y="402235"/>
                      <a:pt x="488792" y="344737"/>
                    </a:cubicBezTo>
                    <a:cubicBezTo>
                      <a:pt x="498726" y="287239"/>
                      <a:pt x="417013" y="238683"/>
                      <a:pt x="396646" y="163551"/>
                    </a:cubicBezTo>
                    <a:cubicBezTo>
                      <a:pt x="376280" y="88295"/>
                      <a:pt x="384228" y="0"/>
                      <a:pt x="384228" y="0"/>
                    </a:cubicBezTo>
                    <a:cubicBezTo>
                      <a:pt x="384228" y="0"/>
                      <a:pt x="456379" y="216454"/>
                      <a:pt x="531263" y="287239"/>
                    </a:cubicBezTo>
                    <a:cubicBezTo>
                      <a:pt x="606270" y="358025"/>
                      <a:pt x="628375" y="590002"/>
                      <a:pt x="628375" y="590002"/>
                    </a:cubicBezTo>
                    <a:cubicBezTo>
                      <a:pt x="654206" y="486059"/>
                      <a:pt x="832411" y="433157"/>
                      <a:pt x="907543" y="402235"/>
                    </a:cubicBezTo>
                    <a:cubicBezTo>
                      <a:pt x="982675" y="371313"/>
                      <a:pt x="1009250" y="340391"/>
                      <a:pt x="1044519" y="287364"/>
                    </a:cubicBezTo>
                    <a:cubicBezTo>
                      <a:pt x="1079911" y="234337"/>
                      <a:pt x="1150573" y="143061"/>
                      <a:pt x="1150573" y="143061"/>
                    </a:cubicBezTo>
                    <a:cubicBezTo>
                      <a:pt x="1150573" y="143061"/>
                      <a:pt x="1146102" y="234337"/>
                      <a:pt x="1070970" y="366966"/>
                    </a:cubicBezTo>
                    <a:cubicBezTo>
                      <a:pt x="995838" y="499596"/>
                      <a:pt x="832287" y="477491"/>
                      <a:pt x="774417" y="549394"/>
                    </a:cubicBezTo>
                    <a:cubicBezTo>
                      <a:pt x="716547" y="621297"/>
                      <a:pt x="765972" y="1175906"/>
                      <a:pt x="774417" y="1207449"/>
                    </a:cubicBezTo>
                    <a:cubicBezTo>
                      <a:pt x="782861" y="1238992"/>
                      <a:pt x="880843" y="1171435"/>
                      <a:pt x="916236" y="1123003"/>
                    </a:cubicBezTo>
                    <a:cubicBezTo>
                      <a:pt x="951628" y="1074571"/>
                      <a:pt x="964916" y="826698"/>
                      <a:pt x="978080" y="751566"/>
                    </a:cubicBezTo>
                    <a:cubicBezTo>
                      <a:pt x="991368" y="676435"/>
                      <a:pt x="1035577" y="621669"/>
                      <a:pt x="1035577" y="621669"/>
                    </a:cubicBezTo>
                    <a:cubicBezTo>
                      <a:pt x="1035577" y="621669"/>
                      <a:pt x="1035577" y="621669"/>
                      <a:pt x="1015708" y="786959"/>
                    </a:cubicBezTo>
                    <a:cubicBezTo>
                      <a:pt x="995838" y="952249"/>
                      <a:pt x="1015708" y="1060042"/>
                      <a:pt x="1015708" y="1060042"/>
                    </a:cubicBezTo>
                    <a:cubicBezTo>
                      <a:pt x="1015708" y="1060042"/>
                      <a:pt x="1088604" y="1007884"/>
                      <a:pt x="1092827" y="926170"/>
                    </a:cubicBezTo>
                    <a:cubicBezTo>
                      <a:pt x="1097049" y="844333"/>
                      <a:pt x="1101768" y="817881"/>
                      <a:pt x="1128344" y="791430"/>
                    </a:cubicBezTo>
                    <a:cubicBezTo>
                      <a:pt x="1154919" y="764854"/>
                      <a:pt x="1256999" y="698664"/>
                      <a:pt x="1256999" y="698664"/>
                    </a:cubicBezTo>
                    <a:lnTo>
                      <a:pt x="1137533" y="857993"/>
                    </a:lnTo>
                    <a:cubicBezTo>
                      <a:pt x="1137533" y="857993"/>
                      <a:pt x="1155167" y="928157"/>
                      <a:pt x="1093199" y="1095434"/>
                    </a:cubicBezTo>
                    <a:cubicBezTo>
                      <a:pt x="1031107" y="1262711"/>
                      <a:pt x="801613" y="1330392"/>
                      <a:pt x="782985" y="1407014"/>
                    </a:cubicBezTo>
                    <a:cubicBezTo>
                      <a:pt x="764358" y="1483636"/>
                      <a:pt x="782985" y="3284564"/>
                      <a:pt x="782985" y="3284564"/>
                    </a:cubicBezTo>
                    <a:lnTo>
                      <a:pt x="550263" y="3284564"/>
                    </a:lnTo>
                    <a:cubicBezTo>
                      <a:pt x="550263" y="3284564"/>
                      <a:pt x="552623" y="1927472"/>
                      <a:pt x="553492" y="1694253"/>
                    </a:cubicBezTo>
                    <a:cubicBezTo>
                      <a:pt x="497981" y="1616638"/>
                      <a:pt x="403601" y="1508473"/>
                      <a:pt x="302390" y="1495558"/>
                    </a:cubicBezTo>
                    <a:cubicBezTo>
                      <a:pt x="142688" y="1475191"/>
                      <a:pt x="133250" y="1427132"/>
                      <a:pt x="76622" y="1378203"/>
                    </a:cubicBezTo>
                    <a:cubicBezTo>
                      <a:pt x="19870" y="1329274"/>
                      <a:pt x="0" y="1196024"/>
                      <a:pt x="0" y="1196024"/>
                    </a:cubicBezTo>
                    <a:cubicBezTo>
                      <a:pt x="22229" y="1329274"/>
                      <a:pt x="191120" y="1391491"/>
                      <a:pt x="155479" y="1364915"/>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13" name="Google Shape;1413;p40"/>
            <p:cNvGrpSpPr/>
            <p:nvPr/>
          </p:nvGrpSpPr>
          <p:grpSpPr>
            <a:xfrm>
              <a:off x="4633838" y="1"/>
              <a:ext cx="4726593" cy="5205802"/>
              <a:chOff x="4633838" y="1"/>
              <a:chExt cx="4726593" cy="5205802"/>
            </a:xfrm>
          </p:grpSpPr>
          <p:sp>
            <p:nvSpPr>
              <p:cNvPr id="1414" name="Google Shape;1414;p40"/>
              <p:cNvSpPr/>
              <p:nvPr/>
            </p:nvSpPr>
            <p:spPr>
              <a:xfrm>
                <a:off x="4633838" y="237900"/>
                <a:ext cx="1901209" cy="4967903"/>
              </a:xfrm>
              <a:custGeom>
                <a:rect b="b" l="l" r="r" t="t"/>
                <a:pathLst>
                  <a:path extrusionOk="0" h="3284564" w="1256998">
                    <a:moveTo>
                      <a:pt x="155479" y="1364915"/>
                    </a:moveTo>
                    <a:cubicBezTo>
                      <a:pt x="119963" y="1338216"/>
                      <a:pt x="133250" y="1213782"/>
                      <a:pt x="124433" y="1143121"/>
                    </a:cubicBezTo>
                    <a:cubicBezTo>
                      <a:pt x="115492" y="1072336"/>
                      <a:pt x="53275" y="927536"/>
                      <a:pt x="53275" y="927536"/>
                    </a:cubicBezTo>
                    <a:cubicBezTo>
                      <a:pt x="53275" y="927536"/>
                      <a:pt x="142192" y="1005028"/>
                      <a:pt x="159950" y="1154546"/>
                    </a:cubicBezTo>
                    <a:cubicBezTo>
                      <a:pt x="177709" y="1304065"/>
                      <a:pt x="248866" y="1356098"/>
                      <a:pt x="435392" y="1440420"/>
                    </a:cubicBezTo>
                    <a:cubicBezTo>
                      <a:pt x="491151" y="1465629"/>
                      <a:pt x="528655" y="1490342"/>
                      <a:pt x="553864" y="1512447"/>
                    </a:cubicBezTo>
                    <a:cubicBezTo>
                      <a:pt x="553740" y="1386648"/>
                      <a:pt x="552871" y="1288790"/>
                      <a:pt x="550263" y="1273391"/>
                    </a:cubicBezTo>
                    <a:cubicBezTo>
                      <a:pt x="545047" y="1242717"/>
                      <a:pt x="553368" y="1118533"/>
                      <a:pt x="555727" y="1001551"/>
                    </a:cubicBezTo>
                    <a:cubicBezTo>
                      <a:pt x="527661" y="957465"/>
                      <a:pt x="486680" y="914994"/>
                      <a:pt x="426575" y="892889"/>
                    </a:cubicBezTo>
                    <a:cubicBezTo>
                      <a:pt x="284383" y="840483"/>
                      <a:pt x="139832" y="788449"/>
                      <a:pt x="76622" y="687860"/>
                    </a:cubicBezTo>
                    <a:cubicBezTo>
                      <a:pt x="76622" y="687860"/>
                      <a:pt x="241043" y="757403"/>
                      <a:pt x="344861" y="774541"/>
                    </a:cubicBezTo>
                    <a:cubicBezTo>
                      <a:pt x="428189" y="788325"/>
                      <a:pt x="501831" y="837130"/>
                      <a:pt x="555230" y="889039"/>
                    </a:cubicBezTo>
                    <a:cubicBezTo>
                      <a:pt x="554361" y="865568"/>
                      <a:pt x="552747" y="844208"/>
                      <a:pt x="550263" y="826574"/>
                    </a:cubicBezTo>
                    <a:cubicBezTo>
                      <a:pt x="533250" y="707233"/>
                      <a:pt x="558459" y="481837"/>
                      <a:pt x="491151" y="441974"/>
                    </a:cubicBezTo>
                    <a:cubicBezTo>
                      <a:pt x="423843" y="402235"/>
                      <a:pt x="328593" y="366842"/>
                      <a:pt x="217820" y="309717"/>
                    </a:cubicBezTo>
                    <a:cubicBezTo>
                      <a:pt x="107047" y="252592"/>
                      <a:pt x="76622" y="188388"/>
                      <a:pt x="76622" y="188388"/>
                    </a:cubicBezTo>
                    <a:cubicBezTo>
                      <a:pt x="76622" y="188388"/>
                      <a:pt x="147407" y="269605"/>
                      <a:pt x="228873" y="252219"/>
                    </a:cubicBezTo>
                    <a:cubicBezTo>
                      <a:pt x="310338" y="234833"/>
                      <a:pt x="478857" y="402235"/>
                      <a:pt x="488792" y="344737"/>
                    </a:cubicBezTo>
                    <a:cubicBezTo>
                      <a:pt x="498726" y="287239"/>
                      <a:pt x="417013" y="238683"/>
                      <a:pt x="396646" y="163551"/>
                    </a:cubicBezTo>
                    <a:cubicBezTo>
                      <a:pt x="376280" y="88295"/>
                      <a:pt x="384228" y="0"/>
                      <a:pt x="384228" y="0"/>
                    </a:cubicBezTo>
                    <a:cubicBezTo>
                      <a:pt x="384228" y="0"/>
                      <a:pt x="456379" y="216454"/>
                      <a:pt x="531263" y="287239"/>
                    </a:cubicBezTo>
                    <a:cubicBezTo>
                      <a:pt x="606270" y="358025"/>
                      <a:pt x="628375" y="590002"/>
                      <a:pt x="628375" y="590002"/>
                    </a:cubicBezTo>
                    <a:cubicBezTo>
                      <a:pt x="654206" y="486059"/>
                      <a:pt x="832411" y="433157"/>
                      <a:pt x="907543" y="402235"/>
                    </a:cubicBezTo>
                    <a:cubicBezTo>
                      <a:pt x="982675" y="371313"/>
                      <a:pt x="1009250" y="340391"/>
                      <a:pt x="1044519" y="287364"/>
                    </a:cubicBezTo>
                    <a:cubicBezTo>
                      <a:pt x="1079911" y="234337"/>
                      <a:pt x="1150573" y="143061"/>
                      <a:pt x="1150573" y="143061"/>
                    </a:cubicBezTo>
                    <a:cubicBezTo>
                      <a:pt x="1150573" y="143061"/>
                      <a:pt x="1146102" y="234337"/>
                      <a:pt x="1070970" y="366966"/>
                    </a:cubicBezTo>
                    <a:cubicBezTo>
                      <a:pt x="995838" y="499596"/>
                      <a:pt x="832287" y="477491"/>
                      <a:pt x="774417" y="549394"/>
                    </a:cubicBezTo>
                    <a:cubicBezTo>
                      <a:pt x="716547" y="621297"/>
                      <a:pt x="765972" y="1175906"/>
                      <a:pt x="774417" y="1207449"/>
                    </a:cubicBezTo>
                    <a:cubicBezTo>
                      <a:pt x="782861" y="1238992"/>
                      <a:pt x="880843" y="1171435"/>
                      <a:pt x="916236" y="1123003"/>
                    </a:cubicBezTo>
                    <a:cubicBezTo>
                      <a:pt x="951628" y="1074571"/>
                      <a:pt x="964916" y="826698"/>
                      <a:pt x="978080" y="751566"/>
                    </a:cubicBezTo>
                    <a:cubicBezTo>
                      <a:pt x="991368" y="676435"/>
                      <a:pt x="1035577" y="621669"/>
                      <a:pt x="1035577" y="621669"/>
                    </a:cubicBezTo>
                    <a:cubicBezTo>
                      <a:pt x="1035577" y="621669"/>
                      <a:pt x="1035577" y="621669"/>
                      <a:pt x="1015708" y="786959"/>
                    </a:cubicBezTo>
                    <a:cubicBezTo>
                      <a:pt x="995838" y="952249"/>
                      <a:pt x="1015708" y="1060042"/>
                      <a:pt x="1015708" y="1060042"/>
                    </a:cubicBezTo>
                    <a:cubicBezTo>
                      <a:pt x="1015708" y="1060042"/>
                      <a:pt x="1088604" y="1007884"/>
                      <a:pt x="1092827" y="926170"/>
                    </a:cubicBezTo>
                    <a:cubicBezTo>
                      <a:pt x="1097049" y="844333"/>
                      <a:pt x="1101768" y="817881"/>
                      <a:pt x="1128344" y="791430"/>
                    </a:cubicBezTo>
                    <a:cubicBezTo>
                      <a:pt x="1154919" y="764854"/>
                      <a:pt x="1256999" y="698664"/>
                      <a:pt x="1256999" y="698664"/>
                    </a:cubicBezTo>
                    <a:lnTo>
                      <a:pt x="1137533" y="857993"/>
                    </a:lnTo>
                    <a:cubicBezTo>
                      <a:pt x="1137533" y="857993"/>
                      <a:pt x="1155167" y="928157"/>
                      <a:pt x="1093199" y="1095434"/>
                    </a:cubicBezTo>
                    <a:cubicBezTo>
                      <a:pt x="1031107" y="1262711"/>
                      <a:pt x="801613" y="1330392"/>
                      <a:pt x="782985" y="1407014"/>
                    </a:cubicBezTo>
                    <a:cubicBezTo>
                      <a:pt x="764358" y="1483636"/>
                      <a:pt x="782985" y="3284564"/>
                      <a:pt x="782985" y="3284564"/>
                    </a:cubicBezTo>
                    <a:lnTo>
                      <a:pt x="550263" y="3284564"/>
                    </a:lnTo>
                    <a:cubicBezTo>
                      <a:pt x="550263" y="3284564"/>
                      <a:pt x="552623" y="1927472"/>
                      <a:pt x="553492" y="1694253"/>
                    </a:cubicBezTo>
                    <a:cubicBezTo>
                      <a:pt x="497981" y="1616638"/>
                      <a:pt x="403601" y="1508473"/>
                      <a:pt x="302390" y="1495558"/>
                    </a:cubicBezTo>
                    <a:cubicBezTo>
                      <a:pt x="142688" y="1475191"/>
                      <a:pt x="133250" y="1427132"/>
                      <a:pt x="76622" y="1378203"/>
                    </a:cubicBezTo>
                    <a:cubicBezTo>
                      <a:pt x="19870" y="1329274"/>
                      <a:pt x="0" y="1196024"/>
                      <a:pt x="0" y="1196024"/>
                    </a:cubicBezTo>
                    <a:cubicBezTo>
                      <a:pt x="22229" y="1329274"/>
                      <a:pt x="191120" y="1391491"/>
                      <a:pt x="155479" y="136491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5" name="Google Shape;1415;p40"/>
              <p:cNvSpPr/>
              <p:nvPr/>
            </p:nvSpPr>
            <p:spPr>
              <a:xfrm>
                <a:off x="5795749" y="158777"/>
                <a:ext cx="1902731" cy="5047022"/>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6" name="Google Shape;1416;p40"/>
              <p:cNvSpPr/>
              <p:nvPr/>
            </p:nvSpPr>
            <p:spPr>
              <a:xfrm>
                <a:off x="6529690" y="1"/>
                <a:ext cx="2830741" cy="5204056"/>
              </a:xfrm>
              <a:custGeom>
                <a:rect b="b" l="l" r="r" t="t"/>
                <a:pathLst>
                  <a:path extrusionOk="0" h="3149202" w="1713005">
                    <a:moveTo>
                      <a:pt x="1024649" y="3148830"/>
                    </a:moveTo>
                    <a:cubicBezTo>
                      <a:pt x="1024649" y="3148830"/>
                      <a:pt x="997577" y="2152371"/>
                      <a:pt x="1024649" y="2041350"/>
                    </a:cubicBezTo>
                    <a:cubicBezTo>
                      <a:pt x="1051722" y="1930205"/>
                      <a:pt x="1384785" y="1832099"/>
                      <a:pt x="1474819" y="1589317"/>
                    </a:cubicBezTo>
                    <a:cubicBezTo>
                      <a:pt x="1564853" y="1346536"/>
                      <a:pt x="1539147" y="1244704"/>
                      <a:pt x="1539147" y="1244704"/>
                    </a:cubicBezTo>
                    <a:lnTo>
                      <a:pt x="1713006" y="1012976"/>
                    </a:lnTo>
                    <a:cubicBezTo>
                      <a:pt x="1713006" y="1012976"/>
                      <a:pt x="1564853" y="1109219"/>
                      <a:pt x="1526356" y="1147716"/>
                    </a:cubicBezTo>
                    <a:cubicBezTo>
                      <a:pt x="1487859" y="1186213"/>
                      <a:pt x="1481029" y="1224586"/>
                      <a:pt x="1474819" y="1343307"/>
                    </a:cubicBezTo>
                    <a:cubicBezTo>
                      <a:pt x="1468610" y="1462028"/>
                      <a:pt x="1362805" y="1537656"/>
                      <a:pt x="1362805" y="1537656"/>
                    </a:cubicBezTo>
                    <a:cubicBezTo>
                      <a:pt x="1362805" y="1537656"/>
                      <a:pt x="1333994" y="1381184"/>
                      <a:pt x="1362805" y="1141383"/>
                    </a:cubicBezTo>
                    <a:cubicBezTo>
                      <a:pt x="1391616" y="901582"/>
                      <a:pt x="1391616" y="901582"/>
                      <a:pt x="1391616" y="901582"/>
                    </a:cubicBezTo>
                    <a:cubicBezTo>
                      <a:pt x="1391616" y="901582"/>
                      <a:pt x="1327536" y="981060"/>
                      <a:pt x="1308287" y="1090094"/>
                    </a:cubicBezTo>
                    <a:cubicBezTo>
                      <a:pt x="1289039" y="1199129"/>
                      <a:pt x="1269790" y="1558768"/>
                      <a:pt x="1218502" y="1629056"/>
                    </a:cubicBezTo>
                    <a:cubicBezTo>
                      <a:pt x="1167214" y="1699345"/>
                      <a:pt x="1024898" y="1797451"/>
                      <a:pt x="1012727" y="1751627"/>
                    </a:cubicBezTo>
                    <a:cubicBezTo>
                      <a:pt x="1000433" y="1705803"/>
                      <a:pt x="928779" y="900961"/>
                      <a:pt x="1012727" y="796770"/>
                    </a:cubicBezTo>
                    <a:cubicBezTo>
                      <a:pt x="1096677" y="692455"/>
                      <a:pt x="1333994" y="724618"/>
                      <a:pt x="1443028" y="532132"/>
                    </a:cubicBezTo>
                    <a:cubicBezTo>
                      <a:pt x="1552062" y="339770"/>
                      <a:pt x="1558520" y="207264"/>
                      <a:pt x="1558520" y="207264"/>
                    </a:cubicBezTo>
                    <a:cubicBezTo>
                      <a:pt x="1558520" y="207264"/>
                      <a:pt x="1455943" y="339770"/>
                      <a:pt x="1404531" y="416764"/>
                    </a:cubicBezTo>
                    <a:cubicBezTo>
                      <a:pt x="1353242" y="493759"/>
                      <a:pt x="1314745" y="538590"/>
                      <a:pt x="1205711" y="583544"/>
                    </a:cubicBezTo>
                    <a:cubicBezTo>
                      <a:pt x="1096677" y="628499"/>
                      <a:pt x="837999" y="705121"/>
                      <a:pt x="800620" y="856006"/>
                    </a:cubicBezTo>
                    <a:cubicBezTo>
                      <a:pt x="800620" y="856006"/>
                      <a:pt x="768580" y="519465"/>
                      <a:pt x="659794" y="416764"/>
                    </a:cubicBezTo>
                    <a:cubicBezTo>
                      <a:pt x="551008" y="314188"/>
                      <a:pt x="446321" y="0"/>
                      <a:pt x="446321" y="0"/>
                    </a:cubicBezTo>
                    <a:cubicBezTo>
                      <a:pt x="446321" y="0"/>
                      <a:pt x="434771" y="128159"/>
                      <a:pt x="464203" y="237193"/>
                    </a:cubicBezTo>
                    <a:cubicBezTo>
                      <a:pt x="493759" y="346227"/>
                      <a:pt x="612231" y="416764"/>
                      <a:pt x="597950" y="500216"/>
                    </a:cubicBezTo>
                    <a:cubicBezTo>
                      <a:pt x="583545" y="583544"/>
                      <a:pt x="339025" y="340639"/>
                      <a:pt x="220801" y="365973"/>
                    </a:cubicBezTo>
                    <a:cubicBezTo>
                      <a:pt x="102577" y="391182"/>
                      <a:pt x="0" y="273455"/>
                      <a:pt x="0" y="273455"/>
                    </a:cubicBezTo>
                    <a:cubicBezTo>
                      <a:pt x="0" y="273455"/>
                      <a:pt x="44210" y="366594"/>
                      <a:pt x="204905" y="449549"/>
                    </a:cubicBezTo>
                    <a:cubicBezTo>
                      <a:pt x="365600" y="532380"/>
                      <a:pt x="503818" y="583669"/>
                      <a:pt x="601552" y="641415"/>
                    </a:cubicBezTo>
                    <a:cubicBezTo>
                      <a:pt x="699161" y="699161"/>
                      <a:pt x="662650" y="1026263"/>
                      <a:pt x="687363" y="1199377"/>
                    </a:cubicBezTo>
                    <a:cubicBezTo>
                      <a:pt x="712076" y="1372491"/>
                      <a:pt x="675566" y="1777954"/>
                      <a:pt x="687363" y="1847870"/>
                    </a:cubicBezTo>
                    <a:cubicBezTo>
                      <a:pt x="699161" y="1917786"/>
                      <a:pt x="687363" y="3149203"/>
                      <a:pt x="687363" y="3149203"/>
                    </a:cubicBezTo>
                    <a:lnTo>
                      <a:pt x="1024649" y="314920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17" name="Google Shape;1417;p40"/>
            <p:cNvSpPr/>
            <p:nvPr/>
          </p:nvSpPr>
          <p:spPr>
            <a:xfrm flipH="1" rot="2700000">
              <a:off x="950609" y="-1265368"/>
              <a:ext cx="6412715" cy="5194809"/>
            </a:xfrm>
            <a:custGeom>
              <a:rect b="b" l="l" r="r" t="t"/>
              <a:pathLst>
                <a:path extrusionOk="0" h="3010889" w="3716782">
                  <a:moveTo>
                    <a:pt x="3716782" y="495"/>
                  </a:moveTo>
                  <a:lnTo>
                    <a:pt x="3716782" y="2698173"/>
                  </a:lnTo>
                  <a:lnTo>
                    <a:pt x="3716782" y="3010890"/>
                  </a:lnTo>
                  <a:lnTo>
                    <a:pt x="81943" y="3010890"/>
                  </a:lnTo>
                  <a:cubicBezTo>
                    <a:pt x="77490" y="3003963"/>
                    <a:pt x="74027" y="2998025"/>
                    <a:pt x="71057" y="2993571"/>
                  </a:cubicBezTo>
                  <a:cubicBezTo>
                    <a:pt x="36421" y="2936669"/>
                    <a:pt x="8217" y="2873829"/>
                    <a:pt x="1785" y="2806535"/>
                  </a:cubicBezTo>
                  <a:cubicBezTo>
                    <a:pt x="-21966" y="2560122"/>
                    <a:pt x="196243" y="2418113"/>
                    <a:pt x="363982" y="2282042"/>
                  </a:cubicBezTo>
                  <a:cubicBezTo>
                    <a:pt x="449583" y="2212769"/>
                    <a:pt x="538648" y="2138053"/>
                    <a:pt x="588624" y="2037608"/>
                  </a:cubicBezTo>
                  <a:cubicBezTo>
                    <a:pt x="659381" y="1895104"/>
                    <a:pt x="599510" y="1769423"/>
                    <a:pt x="591098" y="1621477"/>
                  </a:cubicBezTo>
                  <a:cubicBezTo>
                    <a:pt x="571801" y="1285009"/>
                    <a:pt x="897382" y="1253836"/>
                    <a:pt x="1119550" y="1126671"/>
                  </a:cubicBezTo>
                  <a:cubicBezTo>
                    <a:pt x="1337759" y="1002475"/>
                    <a:pt x="1231871" y="785751"/>
                    <a:pt x="1208615" y="587334"/>
                  </a:cubicBezTo>
                  <a:cubicBezTo>
                    <a:pt x="1193276" y="454726"/>
                    <a:pt x="1213563" y="322118"/>
                    <a:pt x="1276403" y="203860"/>
                  </a:cubicBezTo>
                  <a:cubicBezTo>
                    <a:pt x="1321431" y="118753"/>
                    <a:pt x="1385261" y="51955"/>
                    <a:pt x="1459976" y="0"/>
                  </a:cubicBezTo>
                  <a:lnTo>
                    <a:pt x="3716782"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18" name="Google Shape;1418;p40"/>
            <p:cNvGrpSpPr/>
            <p:nvPr/>
          </p:nvGrpSpPr>
          <p:grpSpPr>
            <a:xfrm>
              <a:off x="4279631" y="-1500378"/>
              <a:ext cx="5562800" cy="3130190"/>
              <a:chOff x="4279631" y="-1500378"/>
              <a:chExt cx="5562800" cy="3130190"/>
            </a:xfrm>
          </p:grpSpPr>
          <p:grpSp>
            <p:nvGrpSpPr>
              <p:cNvPr id="1419" name="Google Shape;1419;p40"/>
              <p:cNvGrpSpPr/>
              <p:nvPr/>
            </p:nvGrpSpPr>
            <p:grpSpPr>
              <a:xfrm rot="8100000">
                <a:off x="6789681" y="-1503130"/>
                <a:ext cx="1009308" cy="2455478"/>
                <a:chOff x="6623732" y="2930093"/>
                <a:chExt cx="759082" cy="1846719"/>
              </a:xfrm>
            </p:grpSpPr>
            <p:sp>
              <p:nvSpPr>
                <p:cNvPr id="1420" name="Google Shape;1420;p40"/>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1" name="Google Shape;1421;p40"/>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2" name="Google Shape;1422;p40"/>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40"/>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4" name="Google Shape;1424;p40"/>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5" name="Google Shape;1425;p40"/>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26" name="Google Shape;1426;p40"/>
              <p:cNvGrpSpPr/>
              <p:nvPr/>
            </p:nvGrpSpPr>
            <p:grpSpPr>
              <a:xfrm rot="-9900045">
                <a:off x="5678417" y="-653632"/>
                <a:ext cx="1754874" cy="1668736"/>
                <a:chOff x="6633366" y="1823482"/>
                <a:chExt cx="1030572" cy="979986"/>
              </a:xfrm>
            </p:grpSpPr>
            <p:sp>
              <p:nvSpPr>
                <p:cNvPr id="1427" name="Google Shape;1427;p40"/>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8" name="Google Shape;1428;p40"/>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9" name="Google Shape;1429;p40"/>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0" name="Google Shape;1430;p40"/>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1" name="Google Shape;1431;p40"/>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2" name="Google Shape;1432;p40"/>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3" name="Google Shape;1433;p40"/>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4" name="Google Shape;1434;p40"/>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5" name="Google Shape;1435;p40"/>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6" name="Google Shape;1436;p40"/>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40"/>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8" name="Google Shape;1438;p40"/>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9" name="Google Shape;1439;p40"/>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0" name="Google Shape;1440;p40"/>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1" name="Google Shape;1441;p40"/>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42" name="Google Shape;1442;p40"/>
              <p:cNvGrpSpPr/>
              <p:nvPr/>
            </p:nvGrpSpPr>
            <p:grpSpPr>
              <a:xfrm flipH="1" rot="-7200052">
                <a:off x="5090629" y="-1329268"/>
                <a:ext cx="1009400" cy="2455702"/>
                <a:chOff x="6623732" y="2930093"/>
                <a:chExt cx="759082" cy="1846719"/>
              </a:xfrm>
            </p:grpSpPr>
            <p:sp>
              <p:nvSpPr>
                <p:cNvPr id="1443" name="Google Shape;1443;p40"/>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4" name="Google Shape;1444;p40"/>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5" name="Google Shape;1445;p40"/>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6" name="Google Shape;1446;p40"/>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7" name="Google Shape;1447;p40"/>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8" name="Google Shape;1448;p40"/>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49" name="Google Shape;1449;p40"/>
              <p:cNvGrpSpPr/>
              <p:nvPr/>
            </p:nvGrpSpPr>
            <p:grpSpPr>
              <a:xfrm flipH="1" rot="2890908">
                <a:off x="7345256" y="-653993"/>
                <a:ext cx="1710027" cy="1406118"/>
                <a:chOff x="7754112" y="1826157"/>
                <a:chExt cx="1072114" cy="881576"/>
              </a:xfrm>
            </p:grpSpPr>
            <p:sp>
              <p:nvSpPr>
                <p:cNvPr id="1450" name="Google Shape;1450;p40"/>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1" name="Google Shape;1451;p40"/>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2" name="Google Shape;1452;p40"/>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3" name="Google Shape;1453;p40"/>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4" name="Google Shape;1454;p40"/>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40"/>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6" name="Google Shape;1456;p40"/>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7" name="Google Shape;1457;p40"/>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8" name="Google Shape;1458;p40"/>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9" name="Google Shape;1459;p40"/>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0" name="Google Shape;1460;p40"/>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1" name="Google Shape;1461;p40"/>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2" name="Google Shape;1462;p40"/>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3" name="Google Shape;1463;p40"/>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4" name="Google Shape;1464;p40"/>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5" name="Google Shape;1465;p40"/>
              <p:cNvGrpSpPr/>
              <p:nvPr/>
            </p:nvGrpSpPr>
            <p:grpSpPr>
              <a:xfrm flipH="1" rot="10800000">
                <a:off x="8600788" y="-415633"/>
                <a:ext cx="1241643" cy="2045444"/>
                <a:chOff x="5497045" y="1848477"/>
                <a:chExt cx="933636" cy="1538044"/>
              </a:xfrm>
            </p:grpSpPr>
            <p:sp>
              <p:nvSpPr>
                <p:cNvPr id="1466" name="Google Shape;1466;p40"/>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7" name="Google Shape;1467;p40"/>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8" name="Google Shape;1468;p40"/>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9" name="Google Shape;1469;p40"/>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0" name="Google Shape;1470;p40"/>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71" name="Google Shape;1471;p40"/>
            <p:cNvGrpSpPr/>
            <p:nvPr/>
          </p:nvGrpSpPr>
          <p:grpSpPr>
            <a:xfrm>
              <a:off x="3819883" y="3171387"/>
              <a:ext cx="6178555" cy="3602983"/>
              <a:chOff x="3819883" y="3171387"/>
              <a:chExt cx="6178555" cy="3602983"/>
            </a:xfrm>
          </p:grpSpPr>
          <p:grpSp>
            <p:nvGrpSpPr>
              <p:cNvPr id="1472" name="Google Shape;1472;p40"/>
              <p:cNvGrpSpPr/>
              <p:nvPr/>
            </p:nvGrpSpPr>
            <p:grpSpPr>
              <a:xfrm flipH="1" rot="-899955">
                <a:off x="5963842" y="3855756"/>
                <a:ext cx="1754874" cy="1668736"/>
                <a:chOff x="6633366" y="1823482"/>
                <a:chExt cx="1030572" cy="979986"/>
              </a:xfrm>
            </p:grpSpPr>
            <p:sp>
              <p:nvSpPr>
                <p:cNvPr id="1473" name="Google Shape;1473;p40"/>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4" name="Google Shape;1474;p40"/>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5" name="Google Shape;1475;p40"/>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6" name="Google Shape;1476;p40"/>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40"/>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8" name="Google Shape;1478;p40"/>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9" name="Google Shape;1479;p40"/>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40"/>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1" name="Google Shape;1481;p40"/>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40"/>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40"/>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4" name="Google Shape;1484;p40"/>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5" name="Google Shape;1485;p40"/>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6" name="Google Shape;1486;p40"/>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7" name="Google Shape;1487;p40"/>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88" name="Google Shape;1488;p40"/>
              <p:cNvGrpSpPr/>
              <p:nvPr/>
            </p:nvGrpSpPr>
            <p:grpSpPr>
              <a:xfrm rot="-987851">
                <a:off x="8359530" y="3285707"/>
                <a:ext cx="1239969" cy="2994608"/>
                <a:chOff x="7641828" y="2979751"/>
                <a:chExt cx="797430" cy="1925845"/>
              </a:xfrm>
            </p:grpSpPr>
            <p:sp>
              <p:nvSpPr>
                <p:cNvPr id="1489" name="Google Shape;1489;p40"/>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0" name="Google Shape;1490;p40"/>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1" name="Google Shape;1491;p40"/>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2" name="Google Shape;1492;p40"/>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3" name="Google Shape;1493;p40"/>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4" name="Google Shape;1494;p40"/>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5" name="Google Shape;1495;p40"/>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6" name="Google Shape;1496;p40"/>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7" name="Google Shape;1497;p40"/>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8" name="Google Shape;1498;p40"/>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9" name="Google Shape;1499;p40"/>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0" name="Google Shape;1500;p40"/>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1" name="Google Shape;1501;p40"/>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2" name="Google Shape;1502;p40"/>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3" name="Google Shape;1503;p40"/>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4" name="Google Shape;1504;p40"/>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5" name="Google Shape;1505;p40"/>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6" name="Google Shape;1506;p40"/>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7" name="Google Shape;1507;p40"/>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40"/>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9" name="Google Shape;1509;p40"/>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0" name="Google Shape;1510;p40"/>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1" name="Google Shape;1511;p40"/>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2" name="Google Shape;1512;p40"/>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3" name="Google Shape;1513;p40"/>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14" name="Google Shape;1514;p40"/>
              <p:cNvGrpSpPr/>
              <p:nvPr/>
            </p:nvGrpSpPr>
            <p:grpSpPr>
              <a:xfrm rot="1283315">
                <a:off x="4150102" y="3967923"/>
                <a:ext cx="1241635" cy="2045432"/>
                <a:chOff x="5497045" y="1848477"/>
                <a:chExt cx="933636" cy="1538044"/>
              </a:xfrm>
            </p:grpSpPr>
            <p:sp>
              <p:nvSpPr>
                <p:cNvPr id="1515" name="Google Shape;1515;p40"/>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6" name="Google Shape;1516;p40"/>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40"/>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40"/>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40"/>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20" name="Google Shape;1520;p40"/>
              <p:cNvGrpSpPr/>
              <p:nvPr/>
            </p:nvGrpSpPr>
            <p:grpSpPr>
              <a:xfrm rot="2033881">
                <a:off x="4984521" y="3929775"/>
                <a:ext cx="1009357" cy="2455598"/>
                <a:chOff x="6623732" y="2930093"/>
                <a:chExt cx="759082" cy="1846719"/>
              </a:xfrm>
            </p:grpSpPr>
            <p:sp>
              <p:nvSpPr>
                <p:cNvPr id="1521" name="Google Shape;1521;p40"/>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40"/>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40"/>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4" name="Google Shape;1524;p40"/>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5" name="Google Shape;1525;p40"/>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6" name="Google Shape;1526;p40"/>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27" name="Google Shape;1527;p40"/>
              <p:cNvGrpSpPr/>
              <p:nvPr/>
            </p:nvGrpSpPr>
            <p:grpSpPr>
              <a:xfrm rot="-1799958">
                <a:off x="7336941" y="3744954"/>
                <a:ext cx="1009296" cy="2455450"/>
                <a:chOff x="6623732" y="2930093"/>
                <a:chExt cx="759082" cy="1846719"/>
              </a:xfrm>
            </p:grpSpPr>
            <p:sp>
              <p:nvSpPr>
                <p:cNvPr id="1528" name="Google Shape;1528;p40"/>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9" name="Google Shape;1529;p40"/>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0" name="Google Shape;1530;p40"/>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1" name="Google Shape;1531;p40"/>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2" name="Google Shape;1532;p40"/>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3" name="Google Shape;1533;p40"/>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34" name="Google Shape;1534;p40"/>
              <p:cNvGrpSpPr/>
              <p:nvPr/>
            </p:nvGrpSpPr>
            <p:grpSpPr>
              <a:xfrm rot="-833396">
                <a:off x="7762395" y="4233574"/>
                <a:ext cx="1009337" cy="2455548"/>
                <a:chOff x="6623732" y="2930093"/>
                <a:chExt cx="759082" cy="1846719"/>
              </a:xfrm>
            </p:grpSpPr>
            <p:sp>
              <p:nvSpPr>
                <p:cNvPr id="1535" name="Google Shape;1535;p40"/>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6" name="Google Shape;1536;p40"/>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7" name="Google Shape;1537;p40"/>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8" name="Google Shape;1538;p40"/>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9" name="Google Shape;1539;p40"/>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40"/>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1541" name="Google Shape;1541;p40"/>
          <p:cNvSpPr txBox="1"/>
          <p:nvPr>
            <p:ph type="ctrTitle"/>
          </p:nvPr>
        </p:nvSpPr>
        <p:spPr>
          <a:xfrm>
            <a:off x="713225" y="823574"/>
            <a:ext cx="4265100" cy="270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pt-BR"/>
              <a:t>Desafios nas unidades de conservação no </a:t>
            </a:r>
            <a:r>
              <a:rPr lang="pt-BR">
                <a:solidFill>
                  <a:schemeClr val="accent3"/>
                </a:solidFill>
              </a:rPr>
              <a:t>Brasil</a:t>
            </a:r>
            <a:endParaRPr>
              <a:solidFill>
                <a:schemeClr val="accent3"/>
              </a:solidFill>
            </a:endParaRPr>
          </a:p>
        </p:txBody>
      </p:sp>
      <p:sp>
        <p:nvSpPr>
          <p:cNvPr id="1542" name="Google Shape;1542;p40"/>
          <p:cNvSpPr txBox="1"/>
          <p:nvPr>
            <p:ph idx="1" type="subTitle"/>
          </p:nvPr>
        </p:nvSpPr>
        <p:spPr>
          <a:xfrm>
            <a:off x="713225" y="3651951"/>
            <a:ext cx="2037900" cy="7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Aqui começa sua apresentação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0" name="Shape 1940"/>
        <p:cNvGrpSpPr/>
        <p:nvPr/>
      </p:nvGrpSpPr>
      <p:grpSpPr>
        <a:xfrm>
          <a:off x="0" y="0"/>
          <a:ext cx="0" cy="0"/>
          <a:chOff x="0" y="0"/>
          <a:chExt cx="0" cy="0"/>
        </a:xfrm>
      </p:grpSpPr>
      <p:sp>
        <p:nvSpPr>
          <p:cNvPr id="1941" name="Google Shape;1941;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Quatro colunas</a:t>
            </a:r>
            <a:endParaRPr/>
          </a:p>
        </p:txBody>
      </p:sp>
      <p:sp>
        <p:nvSpPr>
          <p:cNvPr id="1942" name="Google Shape;1942;p49"/>
          <p:cNvSpPr txBox="1"/>
          <p:nvPr>
            <p:ph idx="1" type="subTitle"/>
          </p:nvPr>
        </p:nvSpPr>
        <p:spPr>
          <a:xfrm>
            <a:off x="1592839" y="1815430"/>
            <a:ext cx="25950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Vênus é o segundo planeta mais próximo do Sol</a:t>
            </a:r>
            <a:endParaRPr/>
          </a:p>
        </p:txBody>
      </p:sp>
      <p:sp>
        <p:nvSpPr>
          <p:cNvPr id="1943" name="Google Shape;1943;p49"/>
          <p:cNvSpPr txBox="1"/>
          <p:nvPr>
            <p:ph idx="2" type="subTitle"/>
          </p:nvPr>
        </p:nvSpPr>
        <p:spPr>
          <a:xfrm>
            <a:off x="4956150" y="1815430"/>
            <a:ext cx="25950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Júpiter é o maior planeta do Sistema Solar</a:t>
            </a:r>
            <a:endParaRPr/>
          </a:p>
        </p:txBody>
      </p:sp>
      <p:sp>
        <p:nvSpPr>
          <p:cNvPr id="1944" name="Google Shape;1944;p49"/>
          <p:cNvSpPr txBox="1"/>
          <p:nvPr>
            <p:ph idx="3" type="subTitle"/>
          </p:nvPr>
        </p:nvSpPr>
        <p:spPr>
          <a:xfrm>
            <a:off x="1592839" y="3422475"/>
            <a:ext cx="25950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Apesar de ser vermelho, Marte é verdadeiramente frio</a:t>
            </a:r>
            <a:endParaRPr/>
          </a:p>
        </p:txBody>
      </p:sp>
      <p:sp>
        <p:nvSpPr>
          <p:cNvPr id="1945" name="Google Shape;1945;p49"/>
          <p:cNvSpPr txBox="1"/>
          <p:nvPr>
            <p:ph idx="4" type="subTitle"/>
          </p:nvPr>
        </p:nvSpPr>
        <p:spPr>
          <a:xfrm>
            <a:off x="4956150" y="3422475"/>
            <a:ext cx="25950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Saturno é composto por hidrogênio e hélio</a:t>
            </a:r>
            <a:endParaRPr/>
          </a:p>
        </p:txBody>
      </p:sp>
      <p:sp>
        <p:nvSpPr>
          <p:cNvPr id="1946" name="Google Shape;1946;p49"/>
          <p:cNvSpPr txBox="1"/>
          <p:nvPr>
            <p:ph idx="5" type="subTitle"/>
          </p:nvPr>
        </p:nvSpPr>
        <p:spPr>
          <a:xfrm>
            <a:off x="1592855" y="1420605"/>
            <a:ext cx="2595000" cy="48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Vênus</a:t>
            </a:r>
            <a:endParaRPr/>
          </a:p>
        </p:txBody>
      </p:sp>
      <p:sp>
        <p:nvSpPr>
          <p:cNvPr id="1947" name="Google Shape;1947;p49"/>
          <p:cNvSpPr txBox="1"/>
          <p:nvPr>
            <p:ph idx="6" type="subTitle"/>
          </p:nvPr>
        </p:nvSpPr>
        <p:spPr>
          <a:xfrm>
            <a:off x="1592855" y="3027650"/>
            <a:ext cx="2595000" cy="48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Marte</a:t>
            </a:r>
            <a:endParaRPr/>
          </a:p>
        </p:txBody>
      </p:sp>
      <p:sp>
        <p:nvSpPr>
          <p:cNvPr id="1948" name="Google Shape;1948;p49"/>
          <p:cNvSpPr txBox="1"/>
          <p:nvPr>
            <p:ph idx="7" type="subTitle"/>
          </p:nvPr>
        </p:nvSpPr>
        <p:spPr>
          <a:xfrm>
            <a:off x="4956161" y="1420605"/>
            <a:ext cx="2595000" cy="48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Júpiter</a:t>
            </a:r>
            <a:endParaRPr/>
          </a:p>
        </p:txBody>
      </p:sp>
      <p:sp>
        <p:nvSpPr>
          <p:cNvPr id="1949" name="Google Shape;1949;p49"/>
          <p:cNvSpPr txBox="1"/>
          <p:nvPr>
            <p:ph idx="8" type="subTitle"/>
          </p:nvPr>
        </p:nvSpPr>
        <p:spPr>
          <a:xfrm>
            <a:off x="4956161" y="3027650"/>
            <a:ext cx="2595000" cy="48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Saturno</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3" name="Shape 1953"/>
        <p:cNvGrpSpPr/>
        <p:nvPr/>
      </p:nvGrpSpPr>
      <p:grpSpPr>
        <a:xfrm>
          <a:off x="0" y="0"/>
          <a:ext cx="0" cy="0"/>
          <a:chOff x="0" y="0"/>
          <a:chExt cx="0" cy="0"/>
        </a:xfrm>
      </p:grpSpPr>
      <p:sp>
        <p:nvSpPr>
          <p:cNvPr id="1954" name="Google Shape;1954;p50"/>
          <p:cNvSpPr txBox="1"/>
          <p:nvPr>
            <p:ph idx="2" type="subTitle"/>
          </p:nvPr>
        </p:nvSpPr>
        <p:spPr>
          <a:xfrm>
            <a:off x="3460987" y="1822633"/>
            <a:ext cx="22221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Vênus tem umas temperaturas altas</a:t>
            </a:r>
            <a:endParaRPr/>
          </a:p>
        </p:txBody>
      </p:sp>
      <p:sp>
        <p:nvSpPr>
          <p:cNvPr id="1955" name="Google Shape;1955;p50"/>
          <p:cNvSpPr txBox="1"/>
          <p:nvPr>
            <p:ph idx="5" type="subTitle"/>
          </p:nvPr>
        </p:nvSpPr>
        <p:spPr>
          <a:xfrm>
            <a:off x="6200285" y="1822633"/>
            <a:ext cx="22221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Apesar de ser vermelho, Marte é um lugar frio</a:t>
            </a:r>
            <a:endParaRPr/>
          </a:p>
        </p:txBody>
      </p:sp>
      <p:sp>
        <p:nvSpPr>
          <p:cNvPr id="1956" name="Google Shape;1956;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Seis colunas</a:t>
            </a:r>
            <a:endParaRPr/>
          </a:p>
        </p:txBody>
      </p:sp>
      <p:sp>
        <p:nvSpPr>
          <p:cNvPr id="1957" name="Google Shape;1957;p50"/>
          <p:cNvSpPr txBox="1"/>
          <p:nvPr>
            <p:ph idx="1" type="subTitle"/>
          </p:nvPr>
        </p:nvSpPr>
        <p:spPr>
          <a:xfrm>
            <a:off x="721690" y="1822633"/>
            <a:ext cx="22221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Mercúrio é o planeta mais próximo do Sol</a:t>
            </a:r>
            <a:endParaRPr/>
          </a:p>
        </p:txBody>
      </p:sp>
      <p:sp>
        <p:nvSpPr>
          <p:cNvPr id="1958" name="Google Shape;1958;p50"/>
          <p:cNvSpPr txBox="1"/>
          <p:nvPr>
            <p:ph idx="3" type="subTitle"/>
          </p:nvPr>
        </p:nvSpPr>
        <p:spPr>
          <a:xfrm>
            <a:off x="721690" y="3424308"/>
            <a:ext cx="22221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Júpiter é o maior de todos os planetas</a:t>
            </a:r>
            <a:endParaRPr/>
          </a:p>
        </p:txBody>
      </p:sp>
      <p:sp>
        <p:nvSpPr>
          <p:cNvPr id="1959" name="Google Shape;1959;p50"/>
          <p:cNvSpPr txBox="1"/>
          <p:nvPr>
            <p:ph idx="4" type="subTitle"/>
          </p:nvPr>
        </p:nvSpPr>
        <p:spPr>
          <a:xfrm>
            <a:off x="3460987" y="3424308"/>
            <a:ext cx="22221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Saturno é composto de hidrogênio e hélio</a:t>
            </a:r>
            <a:endParaRPr/>
          </a:p>
        </p:txBody>
      </p:sp>
      <p:sp>
        <p:nvSpPr>
          <p:cNvPr id="1960" name="Google Shape;1960;p50"/>
          <p:cNvSpPr txBox="1"/>
          <p:nvPr>
            <p:ph idx="6" type="subTitle"/>
          </p:nvPr>
        </p:nvSpPr>
        <p:spPr>
          <a:xfrm>
            <a:off x="6200285" y="3424308"/>
            <a:ext cx="22221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Netuno é o planeta mais distante do Sol</a:t>
            </a:r>
            <a:endParaRPr/>
          </a:p>
        </p:txBody>
      </p:sp>
      <p:sp>
        <p:nvSpPr>
          <p:cNvPr id="1961" name="Google Shape;1961;p50"/>
          <p:cNvSpPr txBox="1"/>
          <p:nvPr>
            <p:ph idx="7" type="subTitle"/>
          </p:nvPr>
        </p:nvSpPr>
        <p:spPr>
          <a:xfrm>
            <a:off x="720002" y="1460132"/>
            <a:ext cx="22254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Mercúrio</a:t>
            </a:r>
            <a:endParaRPr/>
          </a:p>
        </p:txBody>
      </p:sp>
      <p:sp>
        <p:nvSpPr>
          <p:cNvPr id="1962" name="Google Shape;1962;p50"/>
          <p:cNvSpPr txBox="1"/>
          <p:nvPr>
            <p:ph idx="8" type="subTitle"/>
          </p:nvPr>
        </p:nvSpPr>
        <p:spPr>
          <a:xfrm>
            <a:off x="3459300" y="1460132"/>
            <a:ext cx="22254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Vênus</a:t>
            </a:r>
            <a:endParaRPr/>
          </a:p>
        </p:txBody>
      </p:sp>
      <p:sp>
        <p:nvSpPr>
          <p:cNvPr id="1963" name="Google Shape;1963;p50"/>
          <p:cNvSpPr txBox="1"/>
          <p:nvPr>
            <p:ph idx="9" type="subTitle"/>
          </p:nvPr>
        </p:nvSpPr>
        <p:spPr>
          <a:xfrm>
            <a:off x="6198598" y="1460132"/>
            <a:ext cx="22254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Marte</a:t>
            </a:r>
            <a:endParaRPr/>
          </a:p>
        </p:txBody>
      </p:sp>
      <p:sp>
        <p:nvSpPr>
          <p:cNvPr id="1964" name="Google Shape;1964;p50"/>
          <p:cNvSpPr txBox="1"/>
          <p:nvPr>
            <p:ph idx="13" type="subTitle"/>
          </p:nvPr>
        </p:nvSpPr>
        <p:spPr>
          <a:xfrm>
            <a:off x="720002" y="3060580"/>
            <a:ext cx="22254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Júpiter</a:t>
            </a:r>
            <a:endParaRPr/>
          </a:p>
        </p:txBody>
      </p:sp>
      <p:sp>
        <p:nvSpPr>
          <p:cNvPr id="1965" name="Google Shape;1965;p50"/>
          <p:cNvSpPr txBox="1"/>
          <p:nvPr>
            <p:ph idx="14" type="subTitle"/>
          </p:nvPr>
        </p:nvSpPr>
        <p:spPr>
          <a:xfrm>
            <a:off x="3459300" y="3060580"/>
            <a:ext cx="22254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Saturno</a:t>
            </a:r>
            <a:endParaRPr/>
          </a:p>
        </p:txBody>
      </p:sp>
      <p:sp>
        <p:nvSpPr>
          <p:cNvPr id="1966" name="Google Shape;1966;p50"/>
          <p:cNvSpPr txBox="1"/>
          <p:nvPr>
            <p:ph idx="15" type="subTitle"/>
          </p:nvPr>
        </p:nvSpPr>
        <p:spPr>
          <a:xfrm>
            <a:off x="6198598" y="3060580"/>
            <a:ext cx="22254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Netuno</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0" name="Shape 1970"/>
        <p:cNvGrpSpPr/>
        <p:nvPr/>
      </p:nvGrpSpPr>
      <p:grpSpPr>
        <a:xfrm>
          <a:off x="0" y="0"/>
          <a:ext cx="0" cy="0"/>
          <a:chOff x="0" y="0"/>
          <a:chExt cx="0" cy="0"/>
        </a:xfrm>
      </p:grpSpPr>
      <p:grpSp>
        <p:nvGrpSpPr>
          <p:cNvPr id="1971" name="Google Shape;1971;p51"/>
          <p:cNvGrpSpPr/>
          <p:nvPr/>
        </p:nvGrpSpPr>
        <p:grpSpPr>
          <a:xfrm>
            <a:off x="-883969" y="-1500378"/>
            <a:ext cx="6822543" cy="7898038"/>
            <a:chOff x="-883969" y="-1500378"/>
            <a:chExt cx="6822543" cy="7898038"/>
          </a:xfrm>
        </p:grpSpPr>
        <p:sp>
          <p:nvSpPr>
            <p:cNvPr id="1972" name="Google Shape;1972;p51"/>
            <p:cNvSpPr/>
            <p:nvPr/>
          </p:nvSpPr>
          <p:spPr>
            <a:xfrm flipH="1">
              <a:off x="-25671" y="-46200"/>
              <a:ext cx="2802600" cy="5235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grpSp>
          <p:nvGrpSpPr>
            <p:cNvPr id="1973" name="Google Shape;1973;p51"/>
            <p:cNvGrpSpPr/>
            <p:nvPr/>
          </p:nvGrpSpPr>
          <p:grpSpPr>
            <a:xfrm flipH="1">
              <a:off x="-700051" y="-734385"/>
              <a:ext cx="3810553" cy="5904004"/>
              <a:chOff x="6090602" y="-734385"/>
              <a:chExt cx="3810553" cy="5904004"/>
            </a:xfrm>
          </p:grpSpPr>
          <p:sp>
            <p:nvSpPr>
              <p:cNvPr id="1974" name="Google Shape;1974;p51"/>
              <p:cNvSpPr/>
              <p:nvPr/>
            </p:nvSpPr>
            <p:spPr>
              <a:xfrm>
                <a:off x="6090602" y="-734385"/>
                <a:ext cx="2259454" cy="5904004"/>
              </a:xfrm>
              <a:custGeom>
                <a:rect b="b" l="l" r="r" t="t"/>
                <a:pathLst>
                  <a:path extrusionOk="0" h="3284564" w="1256998">
                    <a:moveTo>
                      <a:pt x="155479" y="1364915"/>
                    </a:moveTo>
                    <a:cubicBezTo>
                      <a:pt x="119963" y="1338216"/>
                      <a:pt x="133250" y="1213782"/>
                      <a:pt x="124433" y="1143121"/>
                    </a:cubicBezTo>
                    <a:cubicBezTo>
                      <a:pt x="115492" y="1072336"/>
                      <a:pt x="53275" y="927536"/>
                      <a:pt x="53275" y="927536"/>
                    </a:cubicBezTo>
                    <a:cubicBezTo>
                      <a:pt x="53275" y="927536"/>
                      <a:pt x="142192" y="1005028"/>
                      <a:pt x="159950" y="1154546"/>
                    </a:cubicBezTo>
                    <a:cubicBezTo>
                      <a:pt x="177709" y="1304065"/>
                      <a:pt x="248866" y="1356098"/>
                      <a:pt x="435392" y="1440420"/>
                    </a:cubicBezTo>
                    <a:cubicBezTo>
                      <a:pt x="491151" y="1465629"/>
                      <a:pt x="528655" y="1490342"/>
                      <a:pt x="553864" y="1512447"/>
                    </a:cubicBezTo>
                    <a:cubicBezTo>
                      <a:pt x="553740" y="1386648"/>
                      <a:pt x="552871" y="1288790"/>
                      <a:pt x="550263" y="1273391"/>
                    </a:cubicBezTo>
                    <a:cubicBezTo>
                      <a:pt x="545047" y="1242717"/>
                      <a:pt x="553368" y="1118533"/>
                      <a:pt x="555727" y="1001551"/>
                    </a:cubicBezTo>
                    <a:cubicBezTo>
                      <a:pt x="527661" y="957465"/>
                      <a:pt x="486680" y="914994"/>
                      <a:pt x="426575" y="892889"/>
                    </a:cubicBezTo>
                    <a:cubicBezTo>
                      <a:pt x="284383" y="840483"/>
                      <a:pt x="139832" y="788449"/>
                      <a:pt x="76622" y="687860"/>
                    </a:cubicBezTo>
                    <a:cubicBezTo>
                      <a:pt x="76622" y="687860"/>
                      <a:pt x="241043" y="757403"/>
                      <a:pt x="344861" y="774541"/>
                    </a:cubicBezTo>
                    <a:cubicBezTo>
                      <a:pt x="428189" y="788325"/>
                      <a:pt x="501831" y="837130"/>
                      <a:pt x="555230" y="889039"/>
                    </a:cubicBezTo>
                    <a:cubicBezTo>
                      <a:pt x="554361" y="865568"/>
                      <a:pt x="552747" y="844208"/>
                      <a:pt x="550263" y="826574"/>
                    </a:cubicBezTo>
                    <a:cubicBezTo>
                      <a:pt x="533250" y="707233"/>
                      <a:pt x="558459" y="481837"/>
                      <a:pt x="491151" y="441974"/>
                    </a:cubicBezTo>
                    <a:cubicBezTo>
                      <a:pt x="423843" y="402235"/>
                      <a:pt x="328593" y="366842"/>
                      <a:pt x="217820" y="309717"/>
                    </a:cubicBezTo>
                    <a:cubicBezTo>
                      <a:pt x="107047" y="252592"/>
                      <a:pt x="76622" y="188388"/>
                      <a:pt x="76622" y="188388"/>
                    </a:cubicBezTo>
                    <a:cubicBezTo>
                      <a:pt x="76622" y="188388"/>
                      <a:pt x="147407" y="269605"/>
                      <a:pt x="228873" y="252219"/>
                    </a:cubicBezTo>
                    <a:cubicBezTo>
                      <a:pt x="310338" y="234833"/>
                      <a:pt x="478857" y="402235"/>
                      <a:pt x="488792" y="344737"/>
                    </a:cubicBezTo>
                    <a:cubicBezTo>
                      <a:pt x="498726" y="287239"/>
                      <a:pt x="417013" y="238683"/>
                      <a:pt x="396646" y="163551"/>
                    </a:cubicBezTo>
                    <a:cubicBezTo>
                      <a:pt x="376280" y="88295"/>
                      <a:pt x="384228" y="0"/>
                      <a:pt x="384228" y="0"/>
                    </a:cubicBezTo>
                    <a:cubicBezTo>
                      <a:pt x="384228" y="0"/>
                      <a:pt x="456379" y="216454"/>
                      <a:pt x="531263" y="287239"/>
                    </a:cubicBezTo>
                    <a:cubicBezTo>
                      <a:pt x="606270" y="358025"/>
                      <a:pt x="628375" y="590002"/>
                      <a:pt x="628375" y="590002"/>
                    </a:cubicBezTo>
                    <a:cubicBezTo>
                      <a:pt x="654206" y="486059"/>
                      <a:pt x="832411" y="433157"/>
                      <a:pt x="907543" y="402235"/>
                    </a:cubicBezTo>
                    <a:cubicBezTo>
                      <a:pt x="982675" y="371313"/>
                      <a:pt x="1009250" y="340391"/>
                      <a:pt x="1044519" y="287364"/>
                    </a:cubicBezTo>
                    <a:cubicBezTo>
                      <a:pt x="1079911" y="234337"/>
                      <a:pt x="1150573" y="143061"/>
                      <a:pt x="1150573" y="143061"/>
                    </a:cubicBezTo>
                    <a:cubicBezTo>
                      <a:pt x="1150573" y="143061"/>
                      <a:pt x="1146102" y="234337"/>
                      <a:pt x="1070970" y="366966"/>
                    </a:cubicBezTo>
                    <a:cubicBezTo>
                      <a:pt x="995838" y="499596"/>
                      <a:pt x="832287" y="477491"/>
                      <a:pt x="774417" y="549394"/>
                    </a:cubicBezTo>
                    <a:cubicBezTo>
                      <a:pt x="716547" y="621297"/>
                      <a:pt x="765972" y="1175906"/>
                      <a:pt x="774417" y="1207449"/>
                    </a:cubicBezTo>
                    <a:cubicBezTo>
                      <a:pt x="782861" y="1238992"/>
                      <a:pt x="880843" y="1171435"/>
                      <a:pt x="916236" y="1123003"/>
                    </a:cubicBezTo>
                    <a:cubicBezTo>
                      <a:pt x="951628" y="1074571"/>
                      <a:pt x="964916" y="826698"/>
                      <a:pt x="978080" y="751566"/>
                    </a:cubicBezTo>
                    <a:cubicBezTo>
                      <a:pt x="991368" y="676435"/>
                      <a:pt x="1035577" y="621669"/>
                      <a:pt x="1035577" y="621669"/>
                    </a:cubicBezTo>
                    <a:cubicBezTo>
                      <a:pt x="1035577" y="621669"/>
                      <a:pt x="1035577" y="621669"/>
                      <a:pt x="1015708" y="786959"/>
                    </a:cubicBezTo>
                    <a:cubicBezTo>
                      <a:pt x="995838" y="952249"/>
                      <a:pt x="1015708" y="1060042"/>
                      <a:pt x="1015708" y="1060042"/>
                    </a:cubicBezTo>
                    <a:cubicBezTo>
                      <a:pt x="1015708" y="1060042"/>
                      <a:pt x="1088604" y="1007884"/>
                      <a:pt x="1092827" y="926170"/>
                    </a:cubicBezTo>
                    <a:cubicBezTo>
                      <a:pt x="1097049" y="844333"/>
                      <a:pt x="1101768" y="817881"/>
                      <a:pt x="1128344" y="791430"/>
                    </a:cubicBezTo>
                    <a:cubicBezTo>
                      <a:pt x="1154919" y="764854"/>
                      <a:pt x="1256999" y="698664"/>
                      <a:pt x="1256999" y="698664"/>
                    </a:cubicBezTo>
                    <a:lnTo>
                      <a:pt x="1137533" y="857993"/>
                    </a:lnTo>
                    <a:cubicBezTo>
                      <a:pt x="1137533" y="857993"/>
                      <a:pt x="1155167" y="928157"/>
                      <a:pt x="1093199" y="1095434"/>
                    </a:cubicBezTo>
                    <a:cubicBezTo>
                      <a:pt x="1031107" y="1262711"/>
                      <a:pt x="801613" y="1330392"/>
                      <a:pt x="782985" y="1407014"/>
                    </a:cubicBezTo>
                    <a:cubicBezTo>
                      <a:pt x="764358" y="1483636"/>
                      <a:pt x="782985" y="3284564"/>
                      <a:pt x="782985" y="3284564"/>
                    </a:cubicBezTo>
                    <a:lnTo>
                      <a:pt x="550263" y="3284564"/>
                    </a:lnTo>
                    <a:cubicBezTo>
                      <a:pt x="550263" y="3284564"/>
                      <a:pt x="552623" y="1927472"/>
                      <a:pt x="553492" y="1694253"/>
                    </a:cubicBezTo>
                    <a:cubicBezTo>
                      <a:pt x="497981" y="1616638"/>
                      <a:pt x="403601" y="1508473"/>
                      <a:pt x="302390" y="1495558"/>
                    </a:cubicBezTo>
                    <a:cubicBezTo>
                      <a:pt x="142688" y="1475191"/>
                      <a:pt x="133250" y="1427132"/>
                      <a:pt x="76622" y="1378203"/>
                    </a:cubicBezTo>
                    <a:cubicBezTo>
                      <a:pt x="19870" y="1329274"/>
                      <a:pt x="0" y="1196024"/>
                      <a:pt x="0" y="1196024"/>
                    </a:cubicBezTo>
                    <a:cubicBezTo>
                      <a:pt x="22229" y="1329274"/>
                      <a:pt x="191120" y="1391491"/>
                      <a:pt x="155479" y="1364915"/>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75" name="Google Shape;1975;p51"/>
              <p:cNvGrpSpPr/>
              <p:nvPr/>
            </p:nvGrpSpPr>
            <p:grpSpPr>
              <a:xfrm rot="-1728423">
                <a:off x="7773288" y="1533572"/>
                <a:ext cx="1872734" cy="1539908"/>
                <a:chOff x="7754112" y="1826157"/>
                <a:chExt cx="1072114" cy="881576"/>
              </a:xfrm>
            </p:grpSpPr>
            <p:sp>
              <p:nvSpPr>
                <p:cNvPr id="1976" name="Google Shape;1976;p51"/>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7" name="Google Shape;1977;p51"/>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8" name="Google Shape;1978;p51"/>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9" name="Google Shape;1979;p51"/>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0" name="Google Shape;1980;p51"/>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1" name="Google Shape;1981;p51"/>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2" name="Google Shape;1982;p51"/>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3" name="Google Shape;1983;p51"/>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4" name="Google Shape;1984;p51"/>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5" name="Google Shape;1985;p51"/>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6" name="Google Shape;1986;p51"/>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7" name="Google Shape;1987;p51"/>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8" name="Google Shape;1988;p51"/>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9" name="Google Shape;1989;p51"/>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0" name="Google Shape;1990;p51"/>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991" name="Google Shape;1991;p51"/>
            <p:cNvSpPr/>
            <p:nvPr/>
          </p:nvSpPr>
          <p:spPr>
            <a:xfrm rot="-1758753">
              <a:off x="1264212" y="-327100"/>
              <a:ext cx="3446010" cy="5919281"/>
            </a:xfrm>
            <a:custGeom>
              <a:rect b="b" l="l" r="r" t="t"/>
              <a:pathLst>
                <a:path extrusionOk="0" h="3429494" w="1996538">
                  <a:moveTo>
                    <a:pt x="0" y="3429495"/>
                  </a:moveTo>
                  <a:cubicBezTo>
                    <a:pt x="0" y="3429495"/>
                    <a:pt x="116279" y="2995056"/>
                    <a:pt x="22266" y="2543299"/>
                  </a:cubicBezTo>
                  <a:cubicBezTo>
                    <a:pt x="-71747" y="2091542"/>
                    <a:pt x="210292" y="1849582"/>
                    <a:pt x="505691" y="1751116"/>
                  </a:cubicBezTo>
                  <a:cubicBezTo>
                    <a:pt x="801089" y="1652649"/>
                    <a:pt x="949037" y="1594262"/>
                    <a:pt x="1069769" y="1267691"/>
                  </a:cubicBezTo>
                  <a:cubicBezTo>
                    <a:pt x="1190502" y="941119"/>
                    <a:pt x="1158834" y="674420"/>
                    <a:pt x="1231076" y="502227"/>
                  </a:cubicBezTo>
                  <a:cubicBezTo>
                    <a:pt x="1311729" y="308758"/>
                    <a:pt x="1535381" y="49481"/>
                    <a:pt x="1915886" y="0"/>
                  </a:cubicBezTo>
                  <a:lnTo>
                    <a:pt x="1996539" y="0"/>
                  </a:lnTo>
                  <a:lnTo>
                    <a:pt x="1996539" y="3227614"/>
                  </a:lnTo>
                  <a:lnTo>
                    <a:pt x="0" y="34294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2" name="Google Shape;1992;p51"/>
            <p:cNvSpPr/>
            <p:nvPr/>
          </p:nvSpPr>
          <p:spPr>
            <a:xfrm>
              <a:off x="-755196" y="-734375"/>
              <a:ext cx="2450767" cy="6500695"/>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93" name="Google Shape;1993;p51"/>
            <p:cNvGrpSpPr/>
            <p:nvPr/>
          </p:nvGrpSpPr>
          <p:grpSpPr>
            <a:xfrm flipH="1">
              <a:off x="-662577" y="-1500378"/>
              <a:ext cx="3830708" cy="3130190"/>
              <a:chOff x="6011724" y="-1500378"/>
              <a:chExt cx="3830708" cy="3130190"/>
            </a:xfrm>
          </p:grpSpPr>
          <p:grpSp>
            <p:nvGrpSpPr>
              <p:cNvPr id="1994" name="Google Shape;1994;p51"/>
              <p:cNvGrpSpPr/>
              <p:nvPr/>
            </p:nvGrpSpPr>
            <p:grpSpPr>
              <a:xfrm rot="-9885464">
                <a:off x="6316776" y="-1313047"/>
                <a:ext cx="1009410" cy="2455726"/>
                <a:chOff x="6623732" y="2930093"/>
                <a:chExt cx="759082" cy="1846719"/>
              </a:xfrm>
            </p:grpSpPr>
            <p:sp>
              <p:nvSpPr>
                <p:cNvPr id="1995" name="Google Shape;1995;p51"/>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6" name="Google Shape;1996;p51"/>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7" name="Google Shape;1997;p51"/>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8" name="Google Shape;1998;p51"/>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9" name="Google Shape;1999;p51"/>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0" name="Google Shape;2000;p51"/>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01" name="Google Shape;2001;p51"/>
              <p:cNvGrpSpPr/>
              <p:nvPr/>
            </p:nvGrpSpPr>
            <p:grpSpPr>
              <a:xfrm rot="8100000">
                <a:off x="6789681" y="-1503130"/>
                <a:ext cx="1009308" cy="2455478"/>
                <a:chOff x="6623732" y="2930093"/>
                <a:chExt cx="759082" cy="1846719"/>
              </a:xfrm>
            </p:grpSpPr>
            <p:sp>
              <p:nvSpPr>
                <p:cNvPr id="2002" name="Google Shape;2002;p51"/>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3" name="Google Shape;2003;p51"/>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4" name="Google Shape;2004;p51"/>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5" name="Google Shape;2005;p51"/>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6" name="Google Shape;2006;p51"/>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7" name="Google Shape;2007;p51"/>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08" name="Google Shape;2008;p51"/>
              <p:cNvGrpSpPr/>
              <p:nvPr/>
            </p:nvGrpSpPr>
            <p:grpSpPr>
              <a:xfrm flipH="1" rot="2890908">
                <a:off x="7345256" y="-653993"/>
                <a:ext cx="1710027" cy="1406118"/>
                <a:chOff x="7754112" y="1826157"/>
                <a:chExt cx="1072114" cy="881576"/>
              </a:xfrm>
            </p:grpSpPr>
            <p:sp>
              <p:nvSpPr>
                <p:cNvPr id="2009" name="Google Shape;2009;p51"/>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0" name="Google Shape;2010;p51"/>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1" name="Google Shape;2011;p51"/>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2" name="Google Shape;2012;p51"/>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3" name="Google Shape;2013;p51"/>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4" name="Google Shape;2014;p51"/>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5" name="Google Shape;2015;p51"/>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6" name="Google Shape;2016;p51"/>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7" name="Google Shape;2017;p51"/>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8" name="Google Shape;2018;p51"/>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9" name="Google Shape;2019;p51"/>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0" name="Google Shape;2020;p51"/>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1" name="Google Shape;2021;p51"/>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2" name="Google Shape;2022;p51"/>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3" name="Google Shape;2023;p51"/>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24" name="Google Shape;2024;p51"/>
              <p:cNvGrpSpPr/>
              <p:nvPr/>
            </p:nvGrpSpPr>
            <p:grpSpPr>
              <a:xfrm flipH="1" rot="10800000">
                <a:off x="8600788" y="-415633"/>
                <a:ext cx="1241643" cy="2045444"/>
                <a:chOff x="5497045" y="1848477"/>
                <a:chExt cx="933636" cy="1538044"/>
              </a:xfrm>
            </p:grpSpPr>
            <p:sp>
              <p:nvSpPr>
                <p:cNvPr id="2025" name="Google Shape;2025;p51"/>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6" name="Google Shape;2026;p51"/>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7" name="Google Shape;2027;p51"/>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8" name="Google Shape;2028;p51"/>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9" name="Google Shape;2029;p51"/>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30" name="Google Shape;2030;p51"/>
            <p:cNvGrpSpPr/>
            <p:nvPr/>
          </p:nvGrpSpPr>
          <p:grpSpPr>
            <a:xfrm flipH="1" rot="987851">
              <a:off x="434780" y="3288732"/>
              <a:ext cx="1239969" cy="2994608"/>
              <a:chOff x="7641828" y="2979751"/>
              <a:chExt cx="797430" cy="1925845"/>
            </a:xfrm>
          </p:grpSpPr>
          <p:sp>
            <p:nvSpPr>
              <p:cNvPr id="2031" name="Google Shape;2031;p51"/>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2" name="Google Shape;2032;p51"/>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3" name="Google Shape;2033;p51"/>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4" name="Google Shape;2034;p51"/>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5" name="Google Shape;2035;p51"/>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6" name="Google Shape;2036;p51"/>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7" name="Google Shape;2037;p51"/>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8" name="Google Shape;2038;p51"/>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9" name="Google Shape;2039;p51"/>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0" name="Google Shape;2040;p51"/>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1" name="Google Shape;2041;p51"/>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2" name="Google Shape;2042;p51"/>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3" name="Google Shape;2043;p51"/>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4" name="Google Shape;2044;p51"/>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5" name="Google Shape;2045;p51"/>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6" name="Google Shape;2046;p51"/>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7" name="Google Shape;2047;p51"/>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8" name="Google Shape;2048;p51"/>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9" name="Google Shape;2049;p51"/>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0" name="Google Shape;2050;p51"/>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1" name="Google Shape;2051;p51"/>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2" name="Google Shape;2052;p51"/>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3" name="Google Shape;2053;p51"/>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4" name="Google Shape;2054;p51"/>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5" name="Google Shape;2055;p51"/>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56" name="Google Shape;2056;p51"/>
            <p:cNvGrpSpPr/>
            <p:nvPr/>
          </p:nvGrpSpPr>
          <p:grpSpPr>
            <a:xfrm rot="-2285354">
              <a:off x="-233932" y="3260498"/>
              <a:ext cx="1009504" cy="2455954"/>
              <a:chOff x="6623732" y="2930093"/>
              <a:chExt cx="759082" cy="1846719"/>
            </a:xfrm>
          </p:grpSpPr>
          <p:sp>
            <p:nvSpPr>
              <p:cNvPr id="2057" name="Google Shape;2057;p51"/>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8" name="Google Shape;2058;p51"/>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9" name="Google Shape;2059;p51"/>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0" name="Google Shape;2060;p51"/>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1" name="Google Shape;2061;p51"/>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2" name="Google Shape;2062;p51"/>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63" name="Google Shape;2063;p51"/>
            <p:cNvGrpSpPr/>
            <p:nvPr/>
          </p:nvGrpSpPr>
          <p:grpSpPr>
            <a:xfrm rot="7621404">
              <a:off x="1217259" y="3937741"/>
              <a:ext cx="1872733" cy="1539907"/>
              <a:chOff x="7754112" y="1826157"/>
              <a:chExt cx="1072114" cy="881576"/>
            </a:xfrm>
          </p:grpSpPr>
          <p:sp>
            <p:nvSpPr>
              <p:cNvPr id="2064" name="Google Shape;2064;p51"/>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5" name="Google Shape;2065;p51"/>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6" name="Google Shape;2066;p51"/>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7" name="Google Shape;2067;p51"/>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8" name="Google Shape;2068;p51"/>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9" name="Google Shape;2069;p51"/>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0" name="Google Shape;2070;p51"/>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1" name="Google Shape;2071;p51"/>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2" name="Google Shape;2072;p51"/>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3" name="Google Shape;2073;p51"/>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4" name="Google Shape;2074;p51"/>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5" name="Google Shape;2075;p51"/>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6" name="Google Shape;2076;p51"/>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7" name="Google Shape;2077;p51"/>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8" name="Google Shape;2078;p51"/>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079" name="Google Shape;2079;p51"/>
          <p:cNvSpPr txBox="1"/>
          <p:nvPr>
            <p:ph type="title"/>
          </p:nvPr>
        </p:nvSpPr>
        <p:spPr>
          <a:xfrm>
            <a:off x="3541050" y="1647000"/>
            <a:ext cx="4432200" cy="184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pt-BR"/>
              <a:t>Palavras Incríveis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3" name="Shape 2083"/>
        <p:cNvGrpSpPr/>
        <p:nvPr/>
      </p:nvGrpSpPr>
      <p:grpSpPr>
        <a:xfrm>
          <a:off x="0" y="0"/>
          <a:ext cx="0" cy="0"/>
          <a:chOff x="0" y="0"/>
          <a:chExt cx="0" cy="0"/>
        </a:xfrm>
      </p:grpSpPr>
      <p:grpSp>
        <p:nvGrpSpPr>
          <p:cNvPr id="2084" name="Google Shape;2084;p52"/>
          <p:cNvGrpSpPr/>
          <p:nvPr/>
        </p:nvGrpSpPr>
        <p:grpSpPr>
          <a:xfrm>
            <a:off x="966362" y="-2771843"/>
            <a:ext cx="9239169" cy="9546213"/>
            <a:chOff x="995087" y="-2771843"/>
            <a:chExt cx="9239169" cy="9546213"/>
          </a:xfrm>
        </p:grpSpPr>
        <p:sp>
          <p:nvSpPr>
            <p:cNvPr id="2085" name="Google Shape;2085;p52"/>
            <p:cNvSpPr/>
            <p:nvPr/>
          </p:nvSpPr>
          <p:spPr>
            <a:xfrm>
              <a:off x="5692622" y="-24300"/>
              <a:ext cx="3510300" cy="5204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grpSp>
          <p:nvGrpSpPr>
            <p:cNvPr id="2086" name="Google Shape;2086;p52"/>
            <p:cNvGrpSpPr/>
            <p:nvPr/>
          </p:nvGrpSpPr>
          <p:grpSpPr>
            <a:xfrm>
              <a:off x="5943787" y="339950"/>
              <a:ext cx="4007969" cy="4967903"/>
              <a:chOff x="5943787" y="339950"/>
              <a:chExt cx="4007969" cy="4967903"/>
            </a:xfrm>
          </p:grpSpPr>
          <p:grpSp>
            <p:nvGrpSpPr>
              <p:cNvPr id="2087" name="Google Shape;2087;p52"/>
              <p:cNvGrpSpPr/>
              <p:nvPr/>
            </p:nvGrpSpPr>
            <p:grpSpPr>
              <a:xfrm flipH="1" rot="6299939">
                <a:off x="8196316" y="1170367"/>
                <a:ext cx="1710068" cy="1406151"/>
                <a:chOff x="7754112" y="1826157"/>
                <a:chExt cx="1072114" cy="881576"/>
              </a:xfrm>
            </p:grpSpPr>
            <p:sp>
              <p:nvSpPr>
                <p:cNvPr id="2088" name="Google Shape;2088;p52"/>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9" name="Google Shape;2089;p52"/>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0" name="Google Shape;2090;p52"/>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1" name="Google Shape;2091;p52"/>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2" name="Google Shape;2092;p52"/>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3" name="Google Shape;2093;p52"/>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4" name="Google Shape;2094;p52"/>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5" name="Google Shape;2095;p52"/>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6" name="Google Shape;2096;p52"/>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7" name="Google Shape;2097;p52"/>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8" name="Google Shape;2098;p52"/>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9" name="Google Shape;2099;p52"/>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0" name="Google Shape;2100;p52"/>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1" name="Google Shape;2101;p52"/>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2" name="Google Shape;2102;p52"/>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03" name="Google Shape;2103;p52"/>
              <p:cNvGrpSpPr/>
              <p:nvPr/>
            </p:nvGrpSpPr>
            <p:grpSpPr>
              <a:xfrm>
                <a:off x="5943787" y="2881310"/>
                <a:ext cx="984053" cy="1621098"/>
                <a:chOff x="5497045" y="1848477"/>
                <a:chExt cx="933636" cy="1538044"/>
              </a:xfrm>
            </p:grpSpPr>
            <p:sp>
              <p:nvSpPr>
                <p:cNvPr id="2104" name="Google Shape;2104;p52"/>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5" name="Google Shape;2105;p52"/>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6" name="Google Shape;2106;p52"/>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7" name="Google Shape;2107;p52"/>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8" name="Google Shape;2108;p52"/>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09" name="Google Shape;2109;p52"/>
              <p:cNvSpPr/>
              <p:nvPr/>
            </p:nvSpPr>
            <p:spPr>
              <a:xfrm>
                <a:off x="6249750" y="339950"/>
                <a:ext cx="1901209" cy="4967903"/>
              </a:xfrm>
              <a:custGeom>
                <a:rect b="b" l="l" r="r" t="t"/>
                <a:pathLst>
                  <a:path extrusionOk="0" h="3284564" w="1256998">
                    <a:moveTo>
                      <a:pt x="155479" y="1364915"/>
                    </a:moveTo>
                    <a:cubicBezTo>
                      <a:pt x="119963" y="1338216"/>
                      <a:pt x="133250" y="1213782"/>
                      <a:pt x="124433" y="1143121"/>
                    </a:cubicBezTo>
                    <a:cubicBezTo>
                      <a:pt x="115492" y="1072336"/>
                      <a:pt x="53275" y="927536"/>
                      <a:pt x="53275" y="927536"/>
                    </a:cubicBezTo>
                    <a:cubicBezTo>
                      <a:pt x="53275" y="927536"/>
                      <a:pt x="142192" y="1005028"/>
                      <a:pt x="159950" y="1154546"/>
                    </a:cubicBezTo>
                    <a:cubicBezTo>
                      <a:pt x="177709" y="1304065"/>
                      <a:pt x="248866" y="1356098"/>
                      <a:pt x="435392" y="1440420"/>
                    </a:cubicBezTo>
                    <a:cubicBezTo>
                      <a:pt x="491151" y="1465629"/>
                      <a:pt x="528655" y="1490342"/>
                      <a:pt x="553864" y="1512447"/>
                    </a:cubicBezTo>
                    <a:cubicBezTo>
                      <a:pt x="553740" y="1386648"/>
                      <a:pt x="552871" y="1288790"/>
                      <a:pt x="550263" y="1273391"/>
                    </a:cubicBezTo>
                    <a:cubicBezTo>
                      <a:pt x="545047" y="1242717"/>
                      <a:pt x="553368" y="1118533"/>
                      <a:pt x="555727" y="1001551"/>
                    </a:cubicBezTo>
                    <a:cubicBezTo>
                      <a:pt x="527661" y="957465"/>
                      <a:pt x="486680" y="914994"/>
                      <a:pt x="426575" y="892889"/>
                    </a:cubicBezTo>
                    <a:cubicBezTo>
                      <a:pt x="284383" y="840483"/>
                      <a:pt x="139832" y="788449"/>
                      <a:pt x="76622" y="687860"/>
                    </a:cubicBezTo>
                    <a:cubicBezTo>
                      <a:pt x="76622" y="687860"/>
                      <a:pt x="241043" y="757403"/>
                      <a:pt x="344861" y="774541"/>
                    </a:cubicBezTo>
                    <a:cubicBezTo>
                      <a:pt x="428189" y="788325"/>
                      <a:pt x="501831" y="837130"/>
                      <a:pt x="555230" y="889039"/>
                    </a:cubicBezTo>
                    <a:cubicBezTo>
                      <a:pt x="554361" y="865568"/>
                      <a:pt x="552747" y="844208"/>
                      <a:pt x="550263" y="826574"/>
                    </a:cubicBezTo>
                    <a:cubicBezTo>
                      <a:pt x="533250" y="707233"/>
                      <a:pt x="558459" y="481837"/>
                      <a:pt x="491151" y="441974"/>
                    </a:cubicBezTo>
                    <a:cubicBezTo>
                      <a:pt x="423843" y="402235"/>
                      <a:pt x="328593" y="366842"/>
                      <a:pt x="217820" y="309717"/>
                    </a:cubicBezTo>
                    <a:cubicBezTo>
                      <a:pt x="107047" y="252592"/>
                      <a:pt x="76622" y="188388"/>
                      <a:pt x="76622" y="188388"/>
                    </a:cubicBezTo>
                    <a:cubicBezTo>
                      <a:pt x="76622" y="188388"/>
                      <a:pt x="147407" y="269605"/>
                      <a:pt x="228873" y="252219"/>
                    </a:cubicBezTo>
                    <a:cubicBezTo>
                      <a:pt x="310338" y="234833"/>
                      <a:pt x="478857" y="402235"/>
                      <a:pt x="488792" y="344737"/>
                    </a:cubicBezTo>
                    <a:cubicBezTo>
                      <a:pt x="498726" y="287239"/>
                      <a:pt x="417013" y="238683"/>
                      <a:pt x="396646" y="163551"/>
                    </a:cubicBezTo>
                    <a:cubicBezTo>
                      <a:pt x="376280" y="88295"/>
                      <a:pt x="384228" y="0"/>
                      <a:pt x="384228" y="0"/>
                    </a:cubicBezTo>
                    <a:cubicBezTo>
                      <a:pt x="384228" y="0"/>
                      <a:pt x="456379" y="216454"/>
                      <a:pt x="531263" y="287239"/>
                    </a:cubicBezTo>
                    <a:cubicBezTo>
                      <a:pt x="606270" y="358025"/>
                      <a:pt x="628375" y="590002"/>
                      <a:pt x="628375" y="590002"/>
                    </a:cubicBezTo>
                    <a:cubicBezTo>
                      <a:pt x="654206" y="486059"/>
                      <a:pt x="832411" y="433157"/>
                      <a:pt x="907543" y="402235"/>
                    </a:cubicBezTo>
                    <a:cubicBezTo>
                      <a:pt x="982675" y="371313"/>
                      <a:pt x="1009250" y="340391"/>
                      <a:pt x="1044519" y="287364"/>
                    </a:cubicBezTo>
                    <a:cubicBezTo>
                      <a:pt x="1079911" y="234337"/>
                      <a:pt x="1150573" y="143061"/>
                      <a:pt x="1150573" y="143061"/>
                    </a:cubicBezTo>
                    <a:cubicBezTo>
                      <a:pt x="1150573" y="143061"/>
                      <a:pt x="1146102" y="234337"/>
                      <a:pt x="1070970" y="366966"/>
                    </a:cubicBezTo>
                    <a:cubicBezTo>
                      <a:pt x="995838" y="499596"/>
                      <a:pt x="832287" y="477491"/>
                      <a:pt x="774417" y="549394"/>
                    </a:cubicBezTo>
                    <a:cubicBezTo>
                      <a:pt x="716547" y="621297"/>
                      <a:pt x="765972" y="1175906"/>
                      <a:pt x="774417" y="1207449"/>
                    </a:cubicBezTo>
                    <a:cubicBezTo>
                      <a:pt x="782861" y="1238992"/>
                      <a:pt x="880843" y="1171435"/>
                      <a:pt x="916236" y="1123003"/>
                    </a:cubicBezTo>
                    <a:cubicBezTo>
                      <a:pt x="951628" y="1074571"/>
                      <a:pt x="964916" y="826698"/>
                      <a:pt x="978080" y="751566"/>
                    </a:cubicBezTo>
                    <a:cubicBezTo>
                      <a:pt x="991368" y="676435"/>
                      <a:pt x="1035577" y="621669"/>
                      <a:pt x="1035577" y="621669"/>
                    </a:cubicBezTo>
                    <a:cubicBezTo>
                      <a:pt x="1035577" y="621669"/>
                      <a:pt x="1035577" y="621669"/>
                      <a:pt x="1015708" y="786959"/>
                    </a:cubicBezTo>
                    <a:cubicBezTo>
                      <a:pt x="995838" y="952249"/>
                      <a:pt x="1015708" y="1060042"/>
                      <a:pt x="1015708" y="1060042"/>
                    </a:cubicBezTo>
                    <a:cubicBezTo>
                      <a:pt x="1015708" y="1060042"/>
                      <a:pt x="1088604" y="1007884"/>
                      <a:pt x="1092827" y="926170"/>
                    </a:cubicBezTo>
                    <a:cubicBezTo>
                      <a:pt x="1097049" y="844333"/>
                      <a:pt x="1101768" y="817881"/>
                      <a:pt x="1128344" y="791430"/>
                    </a:cubicBezTo>
                    <a:cubicBezTo>
                      <a:pt x="1154919" y="764854"/>
                      <a:pt x="1256999" y="698664"/>
                      <a:pt x="1256999" y="698664"/>
                    </a:cubicBezTo>
                    <a:lnTo>
                      <a:pt x="1137533" y="857993"/>
                    </a:lnTo>
                    <a:cubicBezTo>
                      <a:pt x="1137533" y="857993"/>
                      <a:pt x="1155167" y="928157"/>
                      <a:pt x="1093199" y="1095434"/>
                    </a:cubicBezTo>
                    <a:cubicBezTo>
                      <a:pt x="1031107" y="1262711"/>
                      <a:pt x="801613" y="1330392"/>
                      <a:pt x="782985" y="1407014"/>
                    </a:cubicBezTo>
                    <a:cubicBezTo>
                      <a:pt x="764358" y="1483636"/>
                      <a:pt x="782985" y="3284564"/>
                      <a:pt x="782985" y="3284564"/>
                    </a:cubicBezTo>
                    <a:lnTo>
                      <a:pt x="550263" y="3284564"/>
                    </a:lnTo>
                    <a:cubicBezTo>
                      <a:pt x="550263" y="3284564"/>
                      <a:pt x="552623" y="1927472"/>
                      <a:pt x="553492" y="1694253"/>
                    </a:cubicBezTo>
                    <a:cubicBezTo>
                      <a:pt x="497981" y="1616638"/>
                      <a:pt x="403601" y="1508473"/>
                      <a:pt x="302390" y="1495558"/>
                    </a:cubicBezTo>
                    <a:cubicBezTo>
                      <a:pt x="142688" y="1475191"/>
                      <a:pt x="133250" y="1427132"/>
                      <a:pt x="76622" y="1378203"/>
                    </a:cubicBezTo>
                    <a:cubicBezTo>
                      <a:pt x="19870" y="1329274"/>
                      <a:pt x="0" y="1196024"/>
                      <a:pt x="0" y="1196024"/>
                    </a:cubicBezTo>
                    <a:cubicBezTo>
                      <a:pt x="22229" y="1329274"/>
                      <a:pt x="191120" y="1391491"/>
                      <a:pt x="155479" y="1364915"/>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10" name="Google Shape;2110;p52"/>
            <p:cNvGrpSpPr/>
            <p:nvPr/>
          </p:nvGrpSpPr>
          <p:grpSpPr>
            <a:xfrm>
              <a:off x="5732075" y="-598255"/>
              <a:ext cx="3628356" cy="5806525"/>
              <a:chOff x="5732075" y="-598255"/>
              <a:chExt cx="3628356" cy="5806525"/>
            </a:xfrm>
          </p:grpSpPr>
          <p:sp>
            <p:nvSpPr>
              <p:cNvPr id="2111" name="Google Shape;2111;p52"/>
              <p:cNvSpPr/>
              <p:nvPr/>
            </p:nvSpPr>
            <p:spPr>
              <a:xfrm>
                <a:off x="5732075" y="-598255"/>
                <a:ext cx="2189064" cy="5806525"/>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2" name="Google Shape;2112;p52"/>
              <p:cNvSpPr/>
              <p:nvPr/>
            </p:nvSpPr>
            <p:spPr>
              <a:xfrm>
                <a:off x="6529690" y="1"/>
                <a:ext cx="2830741" cy="5204056"/>
              </a:xfrm>
              <a:custGeom>
                <a:rect b="b" l="l" r="r" t="t"/>
                <a:pathLst>
                  <a:path extrusionOk="0" h="3149202" w="1713005">
                    <a:moveTo>
                      <a:pt x="1024649" y="3148830"/>
                    </a:moveTo>
                    <a:cubicBezTo>
                      <a:pt x="1024649" y="3148830"/>
                      <a:pt x="997577" y="2152371"/>
                      <a:pt x="1024649" y="2041350"/>
                    </a:cubicBezTo>
                    <a:cubicBezTo>
                      <a:pt x="1051722" y="1930205"/>
                      <a:pt x="1384785" y="1832099"/>
                      <a:pt x="1474819" y="1589317"/>
                    </a:cubicBezTo>
                    <a:cubicBezTo>
                      <a:pt x="1564853" y="1346536"/>
                      <a:pt x="1539147" y="1244704"/>
                      <a:pt x="1539147" y="1244704"/>
                    </a:cubicBezTo>
                    <a:lnTo>
                      <a:pt x="1713006" y="1012976"/>
                    </a:lnTo>
                    <a:cubicBezTo>
                      <a:pt x="1713006" y="1012976"/>
                      <a:pt x="1564853" y="1109219"/>
                      <a:pt x="1526356" y="1147716"/>
                    </a:cubicBezTo>
                    <a:cubicBezTo>
                      <a:pt x="1487859" y="1186213"/>
                      <a:pt x="1481029" y="1224586"/>
                      <a:pt x="1474819" y="1343307"/>
                    </a:cubicBezTo>
                    <a:cubicBezTo>
                      <a:pt x="1468610" y="1462028"/>
                      <a:pt x="1362805" y="1537656"/>
                      <a:pt x="1362805" y="1537656"/>
                    </a:cubicBezTo>
                    <a:cubicBezTo>
                      <a:pt x="1362805" y="1537656"/>
                      <a:pt x="1333994" y="1381184"/>
                      <a:pt x="1362805" y="1141383"/>
                    </a:cubicBezTo>
                    <a:cubicBezTo>
                      <a:pt x="1391616" y="901582"/>
                      <a:pt x="1391616" y="901582"/>
                      <a:pt x="1391616" y="901582"/>
                    </a:cubicBezTo>
                    <a:cubicBezTo>
                      <a:pt x="1391616" y="901582"/>
                      <a:pt x="1327536" y="981060"/>
                      <a:pt x="1308287" y="1090094"/>
                    </a:cubicBezTo>
                    <a:cubicBezTo>
                      <a:pt x="1289039" y="1199129"/>
                      <a:pt x="1269790" y="1558768"/>
                      <a:pt x="1218502" y="1629056"/>
                    </a:cubicBezTo>
                    <a:cubicBezTo>
                      <a:pt x="1167214" y="1699345"/>
                      <a:pt x="1024898" y="1797451"/>
                      <a:pt x="1012727" y="1751627"/>
                    </a:cubicBezTo>
                    <a:cubicBezTo>
                      <a:pt x="1000433" y="1705803"/>
                      <a:pt x="928779" y="900961"/>
                      <a:pt x="1012727" y="796770"/>
                    </a:cubicBezTo>
                    <a:cubicBezTo>
                      <a:pt x="1096677" y="692455"/>
                      <a:pt x="1333994" y="724618"/>
                      <a:pt x="1443028" y="532132"/>
                    </a:cubicBezTo>
                    <a:cubicBezTo>
                      <a:pt x="1552062" y="339770"/>
                      <a:pt x="1558520" y="207264"/>
                      <a:pt x="1558520" y="207264"/>
                    </a:cubicBezTo>
                    <a:cubicBezTo>
                      <a:pt x="1558520" y="207264"/>
                      <a:pt x="1455943" y="339770"/>
                      <a:pt x="1404531" y="416764"/>
                    </a:cubicBezTo>
                    <a:cubicBezTo>
                      <a:pt x="1353242" y="493759"/>
                      <a:pt x="1314745" y="538590"/>
                      <a:pt x="1205711" y="583544"/>
                    </a:cubicBezTo>
                    <a:cubicBezTo>
                      <a:pt x="1096677" y="628499"/>
                      <a:pt x="837999" y="705121"/>
                      <a:pt x="800620" y="856006"/>
                    </a:cubicBezTo>
                    <a:cubicBezTo>
                      <a:pt x="800620" y="856006"/>
                      <a:pt x="768580" y="519465"/>
                      <a:pt x="659794" y="416764"/>
                    </a:cubicBezTo>
                    <a:cubicBezTo>
                      <a:pt x="551008" y="314188"/>
                      <a:pt x="446321" y="0"/>
                      <a:pt x="446321" y="0"/>
                    </a:cubicBezTo>
                    <a:cubicBezTo>
                      <a:pt x="446321" y="0"/>
                      <a:pt x="434771" y="128159"/>
                      <a:pt x="464203" y="237193"/>
                    </a:cubicBezTo>
                    <a:cubicBezTo>
                      <a:pt x="493759" y="346227"/>
                      <a:pt x="612231" y="416764"/>
                      <a:pt x="597950" y="500216"/>
                    </a:cubicBezTo>
                    <a:cubicBezTo>
                      <a:pt x="583545" y="583544"/>
                      <a:pt x="339025" y="340639"/>
                      <a:pt x="220801" y="365973"/>
                    </a:cubicBezTo>
                    <a:cubicBezTo>
                      <a:pt x="102577" y="391182"/>
                      <a:pt x="0" y="273455"/>
                      <a:pt x="0" y="273455"/>
                    </a:cubicBezTo>
                    <a:cubicBezTo>
                      <a:pt x="0" y="273455"/>
                      <a:pt x="44210" y="366594"/>
                      <a:pt x="204905" y="449549"/>
                    </a:cubicBezTo>
                    <a:cubicBezTo>
                      <a:pt x="365600" y="532380"/>
                      <a:pt x="503818" y="583669"/>
                      <a:pt x="601552" y="641415"/>
                    </a:cubicBezTo>
                    <a:cubicBezTo>
                      <a:pt x="699161" y="699161"/>
                      <a:pt x="662650" y="1026263"/>
                      <a:pt x="687363" y="1199377"/>
                    </a:cubicBezTo>
                    <a:cubicBezTo>
                      <a:pt x="712076" y="1372491"/>
                      <a:pt x="675566" y="1777954"/>
                      <a:pt x="687363" y="1847870"/>
                    </a:cubicBezTo>
                    <a:cubicBezTo>
                      <a:pt x="699161" y="1917786"/>
                      <a:pt x="687363" y="3149203"/>
                      <a:pt x="687363" y="3149203"/>
                    </a:cubicBezTo>
                    <a:lnTo>
                      <a:pt x="1024649" y="314920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13" name="Google Shape;2113;p52"/>
            <p:cNvSpPr/>
            <p:nvPr/>
          </p:nvSpPr>
          <p:spPr>
            <a:xfrm flipH="1" rot="2700000">
              <a:off x="1892609" y="-1265368"/>
              <a:ext cx="6412715" cy="5194809"/>
            </a:xfrm>
            <a:custGeom>
              <a:rect b="b" l="l" r="r" t="t"/>
              <a:pathLst>
                <a:path extrusionOk="0" h="3010889" w="3716782">
                  <a:moveTo>
                    <a:pt x="3716782" y="495"/>
                  </a:moveTo>
                  <a:lnTo>
                    <a:pt x="3716782" y="2698173"/>
                  </a:lnTo>
                  <a:lnTo>
                    <a:pt x="3716782" y="3010890"/>
                  </a:lnTo>
                  <a:lnTo>
                    <a:pt x="81943" y="3010890"/>
                  </a:lnTo>
                  <a:cubicBezTo>
                    <a:pt x="77490" y="3003963"/>
                    <a:pt x="74027" y="2998025"/>
                    <a:pt x="71057" y="2993571"/>
                  </a:cubicBezTo>
                  <a:cubicBezTo>
                    <a:pt x="36421" y="2936669"/>
                    <a:pt x="8217" y="2873829"/>
                    <a:pt x="1785" y="2806535"/>
                  </a:cubicBezTo>
                  <a:cubicBezTo>
                    <a:pt x="-21966" y="2560122"/>
                    <a:pt x="196243" y="2418113"/>
                    <a:pt x="363982" y="2282042"/>
                  </a:cubicBezTo>
                  <a:cubicBezTo>
                    <a:pt x="449583" y="2212769"/>
                    <a:pt x="538648" y="2138053"/>
                    <a:pt x="588624" y="2037608"/>
                  </a:cubicBezTo>
                  <a:cubicBezTo>
                    <a:pt x="659381" y="1895104"/>
                    <a:pt x="599510" y="1769423"/>
                    <a:pt x="591098" y="1621477"/>
                  </a:cubicBezTo>
                  <a:cubicBezTo>
                    <a:pt x="571801" y="1285009"/>
                    <a:pt x="897382" y="1253836"/>
                    <a:pt x="1119550" y="1126671"/>
                  </a:cubicBezTo>
                  <a:cubicBezTo>
                    <a:pt x="1337759" y="1002475"/>
                    <a:pt x="1231871" y="785751"/>
                    <a:pt x="1208615" y="587334"/>
                  </a:cubicBezTo>
                  <a:cubicBezTo>
                    <a:pt x="1193276" y="454726"/>
                    <a:pt x="1213563" y="322118"/>
                    <a:pt x="1276403" y="203860"/>
                  </a:cubicBezTo>
                  <a:cubicBezTo>
                    <a:pt x="1321431" y="118753"/>
                    <a:pt x="1385261" y="51955"/>
                    <a:pt x="1459976" y="0"/>
                  </a:cubicBezTo>
                  <a:lnTo>
                    <a:pt x="3716782"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14" name="Google Shape;2114;p52"/>
            <p:cNvGrpSpPr/>
            <p:nvPr/>
          </p:nvGrpSpPr>
          <p:grpSpPr>
            <a:xfrm>
              <a:off x="6303823" y="-1282803"/>
              <a:ext cx="3930434" cy="2707633"/>
              <a:chOff x="6303823" y="-1282803"/>
              <a:chExt cx="3930434" cy="2707633"/>
            </a:xfrm>
          </p:grpSpPr>
          <p:grpSp>
            <p:nvGrpSpPr>
              <p:cNvPr id="2115" name="Google Shape;2115;p52"/>
              <p:cNvGrpSpPr/>
              <p:nvPr/>
            </p:nvGrpSpPr>
            <p:grpSpPr>
              <a:xfrm rot="8100000">
                <a:off x="7564256" y="-1285555"/>
                <a:ext cx="1009308" cy="2455478"/>
                <a:chOff x="6623732" y="2930093"/>
                <a:chExt cx="759082" cy="1846719"/>
              </a:xfrm>
            </p:grpSpPr>
            <p:sp>
              <p:nvSpPr>
                <p:cNvPr id="2116" name="Google Shape;2116;p52"/>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7" name="Google Shape;2117;p52"/>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8" name="Google Shape;2118;p52"/>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9" name="Google Shape;2119;p52"/>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0" name="Google Shape;2120;p52"/>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1" name="Google Shape;2121;p52"/>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22" name="Google Shape;2122;p52"/>
              <p:cNvGrpSpPr/>
              <p:nvPr/>
            </p:nvGrpSpPr>
            <p:grpSpPr>
              <a:xfrm rot="-9900045">
                <a:off x="6489867" y="-653632"/>
                <a:ext cx="1754874" cy="1668736"/>
                <a:chOff x="6633366" y="1823482"/>
                <a:chExt cx="1030572" cy="979986"/>
              </a:xfrm>
            </p:grpSpPr>
            <p:sp>
              <p:nvSpPr>
                <p:cNvPr id="2123" name="Google Shape;2123;p52"/>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4" name="Google Shape;2124;p52"/>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5" name="Google Shape;2125;p52"/>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6" name="Google Shape;2126;p52"/>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7" name="Google Shape;2127;p52"/>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8" name="Google Shape;2128;p52"/>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9" name="Google Shape;2129;p52"/>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0" name="Google Shape;2130;p52"/>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1" name="Google Shape;2131;p52"/>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2" name="Google Shape;2132;p52"/>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3" name="Google Shape;2133;p52"/>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4" name="Google Shape;2134;p52"/>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5" name="Google Shape;2135;p52"/>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6" name="Google Shape;2136;p52"/>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7" name="Google Shape;2137;p52"/>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38" name="Google Shape;2138;p52"/>
              <p:cNvGrpSpPr/>
              <p:nvPr/>
            </p:nvGrpSpPr>
            <p:grpSpPr>
              <a:xfrm flipH="1" rot="2890908">
                <a:off x="8285181" y="-384218"/>
                <a:ext cx="1710027" cy="1406118"/>
                <a:chOff x="7754112" y="1826157"/>
                <a:chExt cx="1072114" cy="881576"/>
              </a:xfrm>
            </p:grpSpPr>
            <p:sp>
              <p:nvSpPr>
                <p:cNvPr id="2139" name="Google Shape;2139;p52"/>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0" name="Google Shape;2140;p52"/>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1" name="Google Shape;2141;p52"/>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2" name="Google Shape;2142;p52"/>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3" name="Google Shape;2143;p52"/>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4" name="Google Shape;2144;p52"/>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5" name="Google Shape;2145;p52"/>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6" name="Google Shape;2146;p52"/>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7" name="Google Shape;2147;p52"/>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8" name="Google Shape;2148;p52"/>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9" name="Google Shape;2149;p52"/>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0" name="Google Shape;2150;p52"/>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1" name="Google Shape;2151;p52"/>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2" name="Google Shape;2152;p52"/>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3" name="Google Shape;2153;p52"/>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54" name="Google Shape;2154;p52"/>
            <p:cNvGrpSpPr/>
            <p:nvPr/>
          </p:nvGrpSpPr>
          <p:grpSpPr>
            <a:xfrm>
              <a:off x="4851031" y="3171387"/>
              <a:ext cx="5147407" cy="3602983"/>
              <a:chOff x="4851031" y="3171387"/>
              <a:chExt cx="5147407" cy="3602983"/>
            </a:xfrm>
          </p:grpSpPr>
          <p:grpSp>
            <p:nvGrpSpPr>
              <p:cNvPr id="2155" name="Google Shape;2155;p52"/>
              <p:cNvGrpSpPr/>
              <p:nvPr/>
            </p:nvGrpSpPr>
            <p:grpSpPr>
              <a:xfrm rot="-3599948">
                <a:off x="5662029" y="3857982"/>
                <a:ext cx="1009400" cy="2455702"/>
                <a:chOff x="6623732" y="2930093"/>
                <a:chExt cx="759082" cy="1846719"/>
              </a:xfrm>
            </p:grpSpPr>
            <p:sp>
              <p:nvSpPr>
                <p:cNvPr id="2156" name="Google Shape;2156;p52"/>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7" name="Google Shape;2157;p52"/>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8" name="Google Shape;2158;p52"/>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9" name="Google Shape;2159;p52"/>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0" name="Google Shape;2160;p52"/>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1" name="Google Shape;2161;p52"/>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62" name="Google Shape;2162;p52"/>
              <p:cNvGrpSpPr/>
              <p:nvPr/>
            </p:nvGrpSpPr>
            <p:grpSpPr>
              <a:xfrm rot="-987851">
                <a:off x="8359530" y="3285707"/>
                <a:ext cx="1239969" cy="2994608"/>
                <a:chOff x="7641828" y="2979751"/>
                <a:chExt cx="797430" cy="1925845"/>
              </a:xfrm>
            </p:grpSpPr>
            <p:sp>
              <p:nvSpPr>
                <p:cNvPr id="2163" name="Google Shape;2163;p52"/>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4" name="Google Shape;2164;p52"/>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5" name="Google Shape;2165;p52"/>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6" name="Google Shape;2166;p52"/>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7" name="Google Shape;2167;p52"/>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8" name="Google Shape;2168;p52"/>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9" name="Google Shape;2169;p52"/>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0" name="Google Shape;2170;p52"/>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1" name="Google Shape;2171;p52"/>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2" name="Google Shape;2172;p52"/>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3" name="Google Shape;2173;p52"/>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4" name="Google Shape;2174;p52"/>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5" name="Google Shape;2175;p52"/>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6" name="Google Shape;2176;p52"/>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7" name="Google Shape;2177;p52"/>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8" name="Google Shape;2178;p52"/>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9" name="Google Shape;2179;p52"/>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0" name="Google Shape;2180;p52"/>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1" name="Google Shape;2181;p52"/>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2" name="Google Shape;2182;p52"/>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3" name="Google Shape;2183;p52"/>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4" name="Google Shape;2184;p52"/>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5" name="Google Shape;2185;p52"/>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6" name="Google Shape;2186;p52"/>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7" name="Google Shape;2187;p52"/>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88" name="Google Shape;2188;p52"/>
              <p:cNvGrpSpPr/>
              <p:nvPr/>
            </p:nvGrpSpPr>
            <p:grpSpPr>
              <a:xfrm rot="-1799958">
                <a:off x="7336941" y="3744954"/>
                <a:ext cx="1009296" cy="2455450"/>
                <a:chOff x="6623732" y="2930093"/>
                <a:chExt cx="759082" cy="1846719"/>
              </a:xfrm>
            </p:grpSpPr>
            <p:sp>
              <p:nvSpPr>
                <p:cNvPr id="2189" name="Google Shape;2189;p52"/>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0" name="Google Shape;2190;p52"/>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1" name="Google Shape;2191;p52"/>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2" name="Google Shape;2192;p52"/>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3" name="Google Shape;2193;p52"/>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4" name="Google Shape;2194;p52"/>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95" name="Google Shape;2195;p52"/>
              <p:cNvGrpSpPr/>
              <p:nvPr/>
            </p:nvGrpSpPr>
            <p:grpSpPr>
              <a:xfrm rot="-833396">
                <a:off x="7762395" y="4233574"/>
                <a:ext cx="1009337" cy="2455548"/>
                <a:chOff x="6623732" y="2930093"/>
                <a:chExt cx="759082" cy="1846719"/>
              </a:xfrm>
            </p:grpSpPr>
            <p:sp>
              <p:nvSpPr>
                <p:cNvPr id="2196" name="Google Shape;2196;p52"/>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7" name="Google Shape;2197;p52"/>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8" name="Google Shape;2198;p52"/>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9" name="Google Shape;2199;p52"/>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0" name="Google Shape;2200;p52"/>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1" name="Google Shape;2201;p52"/>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02" name="Google Shape;2202;p52"/>
              <p:cNvGrpSpPr/>
              <p:nvPr/>
            </p:nvGrpSpPr>
            <p:grpSpPr>
              <a:xfrm flipH="1" rot="-9900061">
                <a:off x="6183234" y="4382745"/>
                <a:ext cx="1710068" cy="1406151"/>
                <a:chOff x="7754112" y="1826157"/>
                <a:chExt cx="1072114" cy="881576"/>
              </a:xfrm>
            </p:grpSpPr>
            <p:sp>
              <p:nvSpPr>
                <p:cNvPr id="2203" name="Google Shape;2203;p52"/>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4" name="Google Shape;2204;p52"/>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5" name="Google Shape;2205;p52"/>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6" name="Google Shape;2206;p52"/>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7" name="Google Shape;2207;p52"/>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8" name="Google Shape;2208;p52"/>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9" name="Google Shape;2209;p52"/>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0" name="Google Shape;2210;p52"/>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1" name="Google Shape;2211;p52"/>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2" name="Google Shape;2212;p52"/>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3" name="Google Shape;2213;p52"/>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4" name="Google Shape;2214;p52"/>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5" name="Google Shape;2215;p52"/>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6" name="Google Shape;2216;p52"/>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7" name="Google Shape;2217;p52"/>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2218" name="Google Shape;2218;p52"/>
          <p:cNvSpPr txBox="1"/>
          <p:nvPr>
            <p:ph idx="1" type="subTitle"/>
          </p:nvPr>
        </p:nvSpPr>
        <p:spPr>
          <a:xfrm>
            <a:off x="713225" y="720525"/>
            <a:ext cx="5494800" cy="2480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pt-BR"/>
              <a:t>“Esta é uma citação. São palavras cheias de sabedoria que foram ditas por alguém importante e que podem inspirar o leitor.”</a:t>
            </a:r>
            <a:endParaRPr/>
          </a:p>
        </p:txBody>
      </p:sp>
      <p:sp>
        <p:nvSpPr>
          <p:cNvPr id="2219" name="Google Shape;2219;p52"/>
          <p:cNvSpPr txBox="1"/>
          <p:nvPr>
            <p:ph type="title"/>
          </p:nvPr>
        </p:nvSpPr>
        <p:spPr>
          <a:xfrm>
            <a:off x="713225" y="3891075"/>
            <a:ext cx="5494800" cy="5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—Alguém Famoso</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3" name="Shape 2223"/>
        <p:cNvGrpSpPr/>
        <p:nvPr/>
      </p:nvGrpSpPr>
      <p:grpSpPr>
        <a:xfrm>
          <a:off x="0" y="0"/>
          <a:ext cx="0" cy="0"/>
          <a:chOff x="0" y="0"/>
          <a:chExt cx="0" cy="0"/>
        </a:xfrm>
      </p:grpSpPr>
      <p:pic>
        <p:nvPicPr>
          <p:cNvPr id="2224" name="Google Shape;2224;p53"/>
          <p:cNvPicPr preferRelativeResize="0"/>
          <p:nvPr>
            <p:ph idx="2" type="pic"/>
          </p:nvPr>
        </p:nvPicPr>
        <p:blipFill rotWithShape="1">
          <a:blip r:embed="rId3">
            <a:alphaModFix/>
          </a:blip>
          <a:srcRect b="29" l="0" r="0" t="39"/>
          <a:stretch/>
        </p:blipFill>
        <p:spPr>
          <a:xfrm>
            <a:off x="-6650" y="-6650"/>
            <a:ext cx="9150600" cy="5143500"/>
          </a:xfrm>
          <a:prstGeom prst="rect">
            <a:avLst/>
          </a:prstGeom>
        </p:spPr>
      </p:pic>
      <p:sp>
        <p:nvSpPr>
          <p:cNvPr id="2225" name="Google Shape;2225;p53"/>
          <p:cNvSpPr txBox="1"/>
          <p:nvPr>
            <p:ph type="title"/>
          </p:nvPr>
        </p:nvSpPr>
        <p:spPr>
          <a:xfrm>
            <a:off x="2031300" y="4048100"/>
            <a:ext cx="5081400" cy="55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pt-BR"/>
              <a:t>Uma foto vale mais que mil palavras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9" name="Shape 2229"/>
        <p:cNvGrpSpPr/>
        <p:nvPr/>
      </p:nvGrpSpPr>
      <p:grpSpPr>
        <a:xfrm>
          <a:off x="0" y="0"/>
          <a:ext cx="0" cy="0"/>
          <a:chOff x="0" y="0"/>
          <a:chExt cx="0" cy="0"/>
        </a:xfrm>
      </p:grpSpPr>
      <p:pic>
        <p:nvPicPr>
          <p:cNvPr id="2230" name="Google Shape;2230;p54"/>
          <p:cNvPicPr preferRelativeResize="0"/>
          <p:nvPr>
            <p:ph idx="2" type="pic"/>
          </p:nvPr>
        </p:nvPicPr>
        <p:blipFill rotWithShape="1">
          <a:blip r:embed="rId3">
            <a:alphaModFix/>
          </a:blip>
          <a:srcRect b="3007" l="0" r="0" t="3007"/>
          <a:stretch/>
        </p:blipFill>
        <p:spPr>
          <a:xfrm>
            <a:off x="-1" y="0"/>
            <a:ext cx="3647621" cy="5143501"/>
          </a:xfrm>
          <a:prstGeom prst="rect">
            <a:avLst/>
          </a:prstGeom>
        </p:spPr>
      </p:pic>
      <p:sp>
        <p:nvSpPr>
          <p:cNvPr id="2231" name="Google Shape;2231;p54"/>
          <p:cNvSpPr/>
          <p:nvPr/>
        </p:nvSpPr>
        <p:spPr>
          <a:xfrm rot="-1758753">
            <a:off x="2165932" y="-327100"/>
            <a:ext cx="3446010" cy="5919281"/>
          </a:xfrm>
          <a:custGeom>
            <a:rect b="b" l="l" r="r" t="t"/>
            <a:pathLst>
              <a:path extrusionOk="0" h="3429494" w="1996538">
                <a:moveTo>
                  <a:pt x="0" y="3429495"/>
                </a:moveTo>
                <a:cubicBezTo>
                  <a:pt x="0" y="3429495"/>
                  <a:pt x="116279" y="2995056"/>
                  <a:pt x="22266" y="2543299"/>
                </a:cubicBezTo>
                <a:cubicBezTo>
                  <a:pt x="-71747" y="2091542"/>
                  <a:pt x="210292" y="1849582"/>
                  <a:pt x="505691" y="1751116"/>
                </a:cubicBezTo>
                <a:cubicBezTo>
                  <a:pt x="801089" y="1652649"/>
                  <a:pt x="949037" y="1594262"/>
                  <a:pt x="1069769" y="1267691"/>
                </a:cubicBezTo>
                <a:cubicBezTo>
                  <a:pt x="1190502" y="941119"/>
                  <a:pt x="1158834" y="674420"/>
                  <a:pt x="1231076" y="502227"/>
                </a:cubicBezTo>
                <a:cubicBezTo>
                  <a:pt x="1311729" y="308758"/>
                  <a:pt x="1535381" y="49481"/>
                  <a:pt x="1915886" y="0"/>
                </a:cubicBezTo>
                <a:lnTo>
                  <a:pt x="1996539" y="0"/>
                </a:lnTo>
                <a:lnTo>
                  <a:pt x="1996539" y="3227614"/>
                </a:lnTo>
                <a:lnTo>
                  <a:pt x="0" y="34294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2" name="Google Shape;2232;p54"/>
          <p:cNvSpPr txBox="1"/>
          <p:nvPr>
            <p:ph type="title"/>
          </p:nvPr>
        </p:nvSpPr>
        <p:spPr>
          <a:xfrm>
            <a:off x="4111675" y="1575688"/>
            <a:ext cx="4319100" cy="1116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pt-BR"/>
              <a:t>U</a:t>
            </a:r>
            <a:r>
              <a:rPr lang="pt-BR"/>
              <a:t>na imagem sempre reforça o conceito</a:t>
            </a:r>
            <a:endParaRPr/>
          </a:p>
        </p:txBody>
      </p:sp>
      <p:sp>
        <p:nvSpPr>
          <p:cNvPr id="2233" name="Google Shape;2233;p54"/>
          <p:cNvSpPr txBox="1"/>
          <p:nvPr>
            <p:ph idx="1" type="subTitle"/>
          </p:nvPr>
        </p:nvSpPr>
        <p:spPr>
          <a:xfrm>
            <a:off x="4111675" y="2801088"/>
            <a:ext cx="4319100" cy="888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pt-BR"/>
              <a:t>As imagens revelam grandes quantidades de informações, então lembre-se de usar uma imagem em vez de um texto longo. Seu público ficará feliz!</a:t>
            </a:r>
            <a:endParaRPr/>
          </a:p>
        </p:txBody>
      </p:sp>
      <p:grpSp>
        <p:nvGrpSpPr>
          <p:cNvPr id="2234" name="Google Shape;2234;p54"/>
          <p:cNvGrpSpPr/>
          <p:nvPr/>
        </p:nvGrpSpPr>
        <p:grpSpPr>
          <a:xfrm rot="-1664321">
            <a:off x="3572924" y="-183716"/>
            <a:ext cx="1872700" cy="1539880"/>
            <a:chOff x="7754112" y="1826157"/>
            <a:chExt cx="1072114" cy="881576"/>
          </a:xfrm>
        </p:grpSpPr>
        <p:sp>
          <p:nvSpPr>
            <p:cNvPr id="2235" name="Google Shape;2235;p54"/>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6" name="Google Shape;2236;p54"/>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7" name="Google Shape;2237;p54"/>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8" name="Google Shape;2238;p54"/>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9" name="Google Shape;2239;p54"/>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0" name="Google Shape;2240;p54"/>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1" name="Google Shape;2241;p54"/>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2" name="Google Shape;2242;p54"/>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3" name="Google Shape;2243;p54"/>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4" name="Google Shape;2244;p54"/>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5" name="Google Shape;2245;p54"/>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6" name="Google Shape;2246;p54"/>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7" name="Google Shape;2247;p54"/>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8" name="Google Shape;2248;p54"/>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9" name="Google Shape;2249;p54"/>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3" name="Shape 2253"/>
        <p:cNvGrpSpPr/>
        <p:nvPr/>
      </p:nvGrpSpPr>
      <p:grpSpPr>
        <a:xfrm>
          <a:off x="0" y="0"/>
          <a:ext cx="0" cy="0"/>
          <a:chOff x="0" y="0"/>
          <a:chExt cx="0" cy="0"/>
        </a:xfrm>
      </p:grpSpPr>
      <p:sp>
        <p:nvSpPr>
          <p:cNvPr id="2254" name="Google Shape;2254;p55"/>
          <p:cNvSpPr txBox="1"/>
          <p:nvPr>
            <p:ph type="title"/>
          </p:nvPr>
        </p:nvSpPr>
        <p:spPr>
          <a:xfrm>
            <a:off x="1284000" y="1711387"/>
            <a:ext cx="6576000" cy="118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4,498,300,000</a:t>
            </a:r>
            <a:endParaRPr/>
          </a:p>
        </p:txBody>
      </p:sp>
      <p:sp>
        <p:nvSpPr>
          <p:cNvPr id="2255" name="Google Shape;2255;p55"/>
          <p:cNvSpPr txBox="1"/>
          <p:nvPr>
            <p:ph idx="1" type="subTitle"/>
          </p:nvPr>
        </p:nvSpPr>
        <p:spPr>
          <a:xfrm>
            <a:off x="1284000" y="3036413"/>
            <a:ext cx="6576000" cy="39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Um número grande pode chamar a atenção do público</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9" name="Shape 2259"/>
        <p:cNvGrpSpPr/>
        <p:nvPr/>
      </p:nvGrpSpPr>
      <p:grpSpPr>
        <a:xfrm>
          <a:off x="0" y="0"/>
          <a:ext cx="0" cy="0"/>
          <a:chOff x="0" y="0"/>
          <a:chExt cx="0" cy="0"/>
        </a:xfrm>
      </p:grpSpPr>
      <p:grpSp>
        <p:nvGrpSpPr>
          <p:cNvPr id="2260" name="Google Shape;2260;p56"/>
          <p:cNvGrpSpPr/>
          <p:nvPr/>
        </p:nvGrpSpPr>
        <p:grpSpPr>
          <a:xfrm>
            <a:off x="53087" y="-2771843"/>
            <a:ext cx="9789326" cy="9273005"/>
            <a:chOff x="53087" y="-2771843"/>
            <a:chExt cx="9789326" cy="9273005"/>
          </a:xfrm>
        </p:grpSpPr>
        <p:sp>
          <p:nvSpPr>
            <p:cNvPr id="2261" name="Google Shape;2261;p56"/>
            <p:cNvSpPr/>
            <p:nvPr/>
          </p:nvSpPr>
          <p:spPr>
            <a:xfrm>
              <a:off x="4633838" y="-24300"/>
              <a:ext cx="4569000" cy="5204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grpSp>
          <p:nvGrpSpPr>
            <p:cNvPr id="2262" name="Google Shape;2262;p56"/>
            <p:cNvGrpSpPr/>
            <p:nvPr/>
          </p:nvGrpSpPr>
          <p:grpSpPr>
            <a:xfrm>
              <a:off x="5157094" y="339950"/>
              <a:ext cx="4401128" cy="4967903"/>
              <a:chOff x="5157094" y="339950"/>
              <a:chExt cx="4401128" cy="4967903"/>
            </a:xfrm>
          </p:grpSpPr>
          <p:grpSp>
            <p:nvGrpSpPr>
              <p:cNvPr id="2263" name="Google Shape;2263;p56"/>
              <p:cNvGrpSpPr/>
              <p:nvPr/>
            </p:nvGrpSpPr>
            <p:grpSpPr>
              <a:xfrm flipH="1" rot="6299939">
                <a:off x="5202466" y="2323592"/>
                <a:ext cx="1710068" cy="1406151"/>
                <a:chOff x="7754112" y="1826157"/>
                <a:chExt cx="1072114" cy="881576"/>
              </a:xfrm>
            </p:grpSpPr>
            <p:sp>
              <p:nvSpPr>
                <p:cNvPr id="2264" name="Google Shape;2264;p56"/>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5" name="Google Shape;2265;p56"/>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6" name="Google Shape;2266;p56"/>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7" name="Google Shape;2267;p56"/>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8" name="Google Shape;2268;p56"/>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9" name="Google Shape;2269;p56"/>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0" name="Google Shape;2270;p56"/>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1" name="Google Shape;2271;p56"/>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2" name="Google Shape;2272;p56"/>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3" name="Google Shape;2273;p56"/>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4" name="Google Shape;2274;p56"/>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5" name="Google Shape;2275;p56"/>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6" name="Google Shape;2276;p56"/>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7" name="Google Shape;2277;p56"/>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8" name="Google Shape;2278;p56"/>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79" name="Google Shape;2279;p56"/>
              <p:cNvGrpSpPr/>
              <p:nvPr/>
            </p:nvGrpSpPr>
            <p:grpSpPr>
              <a:xfrm rot="-844073">
                <a:off x="8391892" y="1896113"/>
                <a:ext cx="984063" cy="1621116"/>
                <a:chOff x="5497045" y="1848477"/>
                <a:chExt cx="933636" cy="1538044"/>
              </a:xfrm>
            </p:grpSpPr>
            <p:sp>
              <p:nvSpPr>
                <p:cNvPr id="2280" name="Google Shape;2280;p56"/>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1" name="Google Shape;2281;p56"/>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2" name="Google Shape;2282;p56"/>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3" name="Google Shape;2283;p56"/>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4" name="Google Shape;2284;p56"/>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85" name="Google Shape;2285;p56"/>
              <p:cNvSpPr/>
              <p:nvPr/>
            </p:nvSpPr>
            <p:spPr>
              <a:xfrm>
                <a:off x="6249738" y="339950"/>
                <a:ext cx="1901209" cy="4967903"/>
              </a:xfrm>
              <a:custGeom>
                <a:rect b="b" l="l" r="r" t="t"/>
                <a:pathLst>
                  <a:path extrusionOk="0" h="3284564" w="1256998">
                    <a:moveTo>
                      <a:pt x="155479" y="1364915"/>
                    </a:moveTo>
                    <a:cubicBezTo>
                      <a:pt x="119963" y="1338216"/>
                      <a:pt x="133250" y="1213782"/>
                      <a:pt x="124433" y="1143121"/>
                    </a:cubicBezTo>
                    <a:cubicBezTo>
                      <a:pt x="115492" y="1072336"/>
                      <a:pt x="53275" y="927536"/>
                      <a:pt x="53275" y="927536"/>
                    </a:cubicBezTo>
                    <a:cubicBezTo>
                      <a:pt x="53275" y="927536"/>
                      <a:pt x="142192" y="1005028"/>
                      <a:pt x="159950" y="1154546"/>
                    </a:cubicBezTo>
                    <a:cubicBezTo>
                      <a:pt x="177709" y="1304065"/>
                      <a:pt x="248866" y="1356098"/>
                      <a:pt x="435392" y="1440420"/>
                    </a:cubicBezTo>
                    <a:cubicBezTo>
                      <a:pt x="491151" y="1465629"/>
                      <a:pt x="528655" y="1490342"/>
                      <a:pt x="553864" y="1512447"/>
                    </a:cubicBezTo>
                    <a:cubicBezTo>
                      <a:pt x="553740" y="1386648"/>
                      <a:pt x="552871" y="1288790"/>
                      <a:pt x="550263" y="1273391"/>
                    </a:cubicBezTo>
                    <a:cubicBezTo>
                      <a:pt x="545047" y="1242717"/>
                      <a:pt x="553368" y="1118533"/>
                      <a:pt x="555727" y="1001551"/>
                    </a:cubicBezTo>
                    <a:cubicBezTo>
                      <a:pt x="527661" y="957465"/>
                      <a:pt x="486680" y="914994"/>
                      <a:pt x="426575" y="892889"/>
                    </a:cubicBezTo>
                    <a:cubicBezTo>
                      <a:pt x="284383" y="840483"/>
                      <a:pt x="139832" y="788449"/>
                      <a:pt x="76622" y="687860"/>
                    </a:cubicBezTo>
                    <a:cubicBezTo>
                      <a:pt x="76622" y="687860"/>
                      <a:pt x="241043" y="757403"/>
                      <a:pt x="344861" y="774541"/>
                    </a:cubicBezTo>
                    <a:cubicBezTo>
                      <a:pt x="428189" y="788325"/>
                      <a:pt x="501831" y="837130"/>
                      <a:pt x="555230" y="889039"/>
                    </a:cubicBezTo>
                    <a:cubicBezTo>
                      <a:pt x="554361" y="865568"/>
                      <a:pt x="552747" y="844208"/>
                      <a:pt x="550263" y="826574"/>
                    </a:cubicBezTo>
                    <a:cubicBezTo>
                      <a:pt x="533250" y="707233"/>
                      <a:pt x="558459" y="481837"/>
                      <a:pt x="491151" y="441974"/>
                    </a:cubicBezTo>
                    <a:cubicBezTo>
                      <a:pt x="423843" y="402235"/>
                      <a:pt x="328593" y="366842"/>
                      <a:pt x="217820" y="309717"/>
                    </a:cubicBezTo>
                    <a:cubicBezTo>
                      <a:pt x="107047" y="252592"/>
                      <a:pt x="76622" y="188388"/>
                      <a:pt x="76622" y="188388"/>
                    </a:cubicBezTo>
                    <a:cubicBezTo>
                      <a:pt x="76622" y="188388"/>
                      <a:pt x="147407" y="269605"/>
                      <a:pt x="228873" y="252219"/>
                    </a:cubicBezTo>
                    <a:cubicBezTo>
                      <a:pt x="310338" y="234833"/>
                      <a:pt x="478857" y="402235"/>
                      <a:pt x="488792" y="344737"/>
                    </a:cubicBezTo>
                    <a:cubicBezTo>
                      <a:pt x="498726" y="287239"/>
                      <a:pt x="417013" y="238683"/>
                      <a:pt x="396646" y="163551"/>
                    </a:cubicBezTo>
                    <a:cubicBezTo>
                      <a:pt x="376280" y="88295"/>
                      <a:pt x="384228" y="0"/>
                      <a:pt x="384228" y="0"/>
                    </a:cubicBezTo>
                    <a:cubicBezTo>
                      <a:pt x="384228" y="0"/>
                      <a:pt x="456379" y="216454"/>
                      <a:pt x="531263" y="287239"/>
                    </a:cubicBezTo>
                    <a:cubicBezTo>
                      <a:pt x="606270" y="358025"/>
                      <a:pt x="628375" y="590002"/>
                      <a:pt x="628375" y="590002"/>
                    </a:cubicBezTo>
                    <a:cubicBezTo>
                      <a:pt x="654206" y="486059"/>
                      <a:pt x="832411" y="433157"/>
                      <a:pt x="907543" y="402235"/>
                    </a:cubicBezTo>
                    <a:cubicBezTo>
                      <a:pt x="982675" y="371313"/>
                      <a:pt x="1009250" y="340391"/>
                      <a:pt x="1044519" y="287364"/>
                    </a:cubicBezTo>
                    <a:cubicBezTo>
                      <a:pt x="1079911" y="234337"/>
                      <a:pt x="1150573" y="143061"/>
                      <a:pt x="1150573" y="143061"/>
                    </a:cubicBezTo>
                    <a:cubicBezTo>
                      <a:pt x="1150573" y="143061"/>
                      <a:pt x="1146102" y="234337"/>
                      <a:pt x="1070970" y="366966"/>
                    </a:cubicBezTo>
                    <a:cubicBezTo>
                      <a:pt x="995838" y="499596"/>
                      <a:pt x="832287" y="477491"/>
                      <a:pt x="774417" y="549394"/>
                    </a:cubicBezTo>
                    <a:cubicBezTo>
                      <a:pt x="716547" y="621297"/>
                      <a:pt x="765972" y="1175906"/>
                      <a:pt x="774417" y="1207449"/>
                    </a:cubicBezTo>
                    <a:cubicBezTo>
                      <a:pt x="782861" y="1238992"/>
                      <a:pt x="880843" y="1171435"/>
                      <a:pt x="916236" y="1123003"/>
                    </a:cubicBezTo>
                    <a:cubicBezTo>
                      <a:pt x="951628" y="1074571"/>
                      <a:pt x="964916" y="826698"/>
                      <a:pt x="978080" y="751566"/>
                    </a:cubicBezTo>
                    <a:cubicBezTo>
                      <a:pt x="991368" y="676435"/>
                      <a:pt x="1035577" y="621669"/>
                      <a:pt x="1035577" y="621669"/>
                    </a:cubicBezTo>
                    <a:cubicBezTo>
                      <a:pt x="1035577" y="621669"/>
                      <a:pt x="1035577" y="621669"/>
                      <a:pt x="1015708" y="786959"/>
                    </a:cubicBezTo>
                    <a:cubicBezTo>
                      <a:pt x="995838" y="952249"/>
                      <a:pt x="1015708" y="1060042"/>
                      <a:pt x="1015708" y="1060042"/>
                    </a:cubicBezTo>
                    <a:cubicBezTo>
                      <a:pt x="1015708" y="1060042"/>
                      <a:pt x="1088604" y="1007884"/>
                      <a:pt x="1092827" y="926170"/>
                    </a:cubicBezTo>
                    <a:cubicBezTo>
                      <a:pt x="1097049" y="844333"/>
                      <a:pt x="1101768" y="817881"/>
                      <a:pt x="1128344" y="791430"/>
                    </a:cubicBezTo>
                    <a:cubicBezTo>
                      <a:pt x="1154919" y="764854"/>
                      <a:pt x="1256999" y="698664"/>
                      <a:pt x="1256999" y="698664"/>
                    </a:cubicBezTo>
                    <a:lnTo>
                      <a:pt x="1137533" y="857993"/>
                    </a:lnTo>
                    <a:cubicBezTo>
                      <a:pt x="1137533" y="857993"/>
                      <a:pt x="1155167" y="928157"/>
                      <a:pt x="1093199" y="1095434"/>
                    </a:cubicBezTo>
                    <a:cubicBezTo>
                      <a:pt x="1031107" y="1262711"/>
                      <a:pt x="801613" y="1330392"/>
                      <a:pt x="782985" y="1407014"/>
                    </a:cubicBezTo>
                    <a:cubicBezTo>
                      <a:pt x="764358" y="1483636"/>
                      <a:pt x="782985" y="3284564"/>
                      <a:pt x="782985" y="3284564"/>
                    </a:cubicBezTo>
                    <a:lnTo>
                      <a:pt x="550263" y="3284564"/>
                    </a:lnTo>
                    <a:cubicBezTo>
                      <a:pt x="550263" y="3284564"/>
                      <a:pt x="552623" y="1927472"/>
                      <a:pt x="553492" y="1694253"/>
                    </a:cubicBezTo>
                    <a:cubicBezTo>
                      <a:pt x="497981" y="1616638"/>
                      <a:pt x="403601" y="1508473"/>
                      <a:pt x="302390" y="1495558"/>
                    </a:cubicBezTo>
                    <a:cubicBezTo>
                      <a:pt x="142688" y="1475191"/>
                      <a:pt x="133250" y="1427132"/>
                      <a:pt x="76622" y="1378203"/>
                    </a:cubicBezTo>
                    <a:cubicBezTo>
                      <a:pt x="19870" y="1329274"/>
                      <a:pt x="0" y="1196024"/>
                      <a:pt x="0" y="1196024"/>
                    </a:cubicBezTo>
                    <a:cubicBezTo>
                      <a:pt x="22229" y="1329274"/>
                      <a:pt x="191120" y="1391491"/>
                      <a:pt x="155479" y="1364915"/>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86" name="Google Shape;2286;p56"/>
            <p:cNvGrpSpPr/>
            <p:nvPr/>
          </p:nvGrpSpPr>
          <p:grpSpPr>
            <a:xfrm>
              <a:off x="4633838" y="1"/>
              <a:ext cx="4726593" cy="5205802"/>
              <a:chOff x="4633838" y="1"/>
              <a:chExt cx="4726593" cy="5205802"/>
            </a:xfrm>
          </p:grpSpPr>
          <p:sp>
            <p:nvSpPr>
              <p:cNvPr id="2287" name="Google Shape;2287;p56"/>
              <p:cNvSpPr/>
              <p:nvPr/>
            </p:nvSpPr>
            <p:spPr>
              <a:xfrm>
                <a:off x="4633838" y="237900"/>
                <a:ext cx="1901209" cy="4967903"/>
              </a:xfrm>
              <a:custGeom>
                <a:rect b="b" l="l" r="r" t="t"/>
                <a:pathLst>
                  <a:path extrusionOk="0" h="3284564" w="1256998">
                    <a:moveTo>
                      <a:pt x="155479" y="1364915"/>
                    </a:moveTo>
                    <a:cubicBezTo>
                      <a:pt x="119963" y="1338216"/>
                      <a:pt x="133250" y="1213782"/>
                      <a:pt x="124433" y="1143121"/>
                    </a:cubicBezTo>
                    <a:cubicBezTo>
                      <a:pt x="115492" y="1072336"/>
                      <a:pt x="53275" y="927536"/>
                      <a:pt x="53275" y="927536"/>
                    </a:cubicBezTo>
                    <a:cubicBezTo>
                      <a:pt x="53275" y="927536"/>
                      <a:pt x="142192" y="1005028"/>
                      <a:pt x="159950" y="1154546"/>
                    </a:cubicBezTo>
                    <a:cubicBezTo>
                      <a:pt x="177709" y="1304065"/>
                      <a:pt x="248866" y="1356098"/>
                      <a:pt x="435392" y="1440420"/>
                    </a:cubicBezTo>
                    <a:cubicBezTo>
                      <a:pt x="491151" y="1465629"/>
                      <a:pt x="528655" y="1490342"/>
                      <a:pt x="553864" y="1512447"/>
                    </a:cubicBezTo>
                    <a:cubicBezTo>
                      <a:pt x="553740" y="1386648"/>
                      <a:pt x="552871" y="1288790"/>
                      <a:pt x="550263" y="1273391"/>
                    </a:cubicBezTo>
                    <a:cubicBezTo>
                      <a:pt x="545047" y="1242717"/>
                      <a:pt x="553368" y="1118533"/>
                      <a:pt x="555727" y="1001551"/>
                    </a:cubicBezTo>
                    <a:cubicBezTo>
                      <a:pt x="527661" y="957465"/>
                      <a:pt x="486680" y="914994"/>
                      <a:pt x="426575" y="892889"/>
                    </a:cubicBezTo>
                    <a:cubicBezTo>
                      <a:pt x="284383" y="840483"/>
                      <a:pt x="139832" y="788449"/>
                      <a:pt x="76622" y="687860"/>
                    </a:cubicBezTo>
                    <a:cubicBezTo>
                      <a:pt x="76622" y="687860"/>
                      <a:pt x="241043" y="757403"/>
                      <a:pt x="344861" y="774541"/>
                    </a:cubicBezTo>
                    <a:cubicBezTo>
                      <a:pt x="428189" y="788325"/>
                      <a:pt x="501831" y="837130"/>
                      <a:pt x="555230" y="889039"/>
                    </a:cubicBezTo>
                    <a:cubicBezTo>
                      <a:pt x="554361" y="865568"/>
                      <a:pt x="552747" y="844208"/>
                      <a:pt x="550263" y="826574"/>
                    </a:cubicBezTo>
                    <a:cubicBezTo>
                      <a:pt x="533250" y="707233"/>
                      <a:pt x="558459" y="481837"/>
                      <a:pt x="491151" y="441974"/>
                    </a:cubicBezTo>
                    <a:cubicBezTo>
                      <a:pt x="423843" y="402235"/>
                      <a:pt x="328593" y="366842"/>
                      <a:pt x="217820" y="309717"/>
                    </a:cubicBezTo>
                    <a:cubicBezTo>
                      <a:pt x="107047" y="252592"/>
                      <a:pt x="76622" y="188388"/>
                      <a:pt x="76622" y="188388"/>
                    </a:cubicBezTo>
                    <a:cubicBezTo>
                      <a:pt x="76622" y="188388"/>
                      <a:pt x="147407" y="269605"/>
                      <a:pt x="228873" y="252219"/>
                    </a:cubicBezTo>
                    <a:cubicBezTo>
                      <a:pt x="310338" y="234833"/>
                      <a:pt x="478857" y="402235"/>
                      <a:pt x="488792" y="344737"/>
                    </a:cubicBezTo>
                    <a:cubicBezTo>
                      <a:pt x="498726" y="287239"/>
                      <a:pt x="417013" y="238683"/>
                      <a:pt x="396646" y="163551"/>
                    </a:cubicBezTo>
                    <a:cubicBezTo>
                      <a:pt x="376280" y="88295"/>
                      <a:pt x="384228" y="0"/>
                      <a:pt x="384228" y="0"/>
                    </a:cubicBezTo>
                    <a:cubicBezTo>
                      <a:pt x="384228" y="0"/>
                      <a:pt x="456379" y="216454"/>
                      <a:pt x="531263" y="287239"/>
                    </a:cubicBezTo>
                    <a:cubicBezTo>
                      <a:pt x="606270" y="358025"/>
                      <a:pt x="628375" y="590002"/>
                      <a:pt x="628375" y="590002"/>
                    </a:cubicBezTo>
                    <a:cubicBezTo>
                      <a:pt x="654206" y="486059"/>
                      <a:pt x="832411" y="433157"/>
                      <a:pt x="907543" y="402235"/>
                    </a:cubicBezTo>
                    <a:cubicBezTo>
                      <a:pt x="982675" y="371313"/>
                      <a:pt x="1009250" y="340391"/>
                      <a:pt x="1044519" y="287364"/>
                    </a:cubicBezTo>
                    <a:cubicBezTo>
                      <a:pt x="1079911" y="234337"/>
                      <a:pt x="1150573" y="143061"/>
                      <a:pt x="1150573" y="143061"/>
                    </a:cubicBezTo>
                    <a:cubicBezTo>
                      <a:pt x="1150573" y="143061"/>
                      <a:pt x="1146102" y="234337"/>
                      <a:pt x="1070970" y="366966"/>
                    </a:cubicBezTo>
                    <a:cubicBezTo>
                      <a:pt x="995838" y="499596"/>
                      <a:pt x="832287" y="477491"/>
                      <a:pt x="774417" y="549394"/>
                    </a:cubicBezTo>
                    <a:cubicBezTo>
                      <a:pt x="716547" y="621297"/>
                      <a:pt x="765972" y="1175906"/>
                      <a:pt x="774417" y="1207449"/>
                    </a:cubicBezTo>
                    <a:cubicBezTo>
                      <a:pt x="782861" y="1238992"/>
                      <a:pt x="880843" y="1171435"/>
                      <a:pt x="916236" y="1123003"/>
                    </a:cubicBezTo>
                    <a:cubicBezTo>
                      <a:pt x="951628" y="1074571"/>
                      <a:pt x="964916" y="826698"/>
                      <a:pt x="978080" y="751566"/>
                    </a:cubicBezTo>
                    <a:cubicBezTo>
                      <a:pt x="991368" y="676435"/>
                      <a:pt x="1035577" y="621669"/>
                      <a:pt x="1035577" y="621669"/>
                    </a:cubicBezTo>
                    <a:cubicBezTo>
                      <a:pt x="1035577" y="621669"/>
                      <a:pt x="1035577" y="621669"/>
                      <a:pt x="1015708" y="786959"/>
                    </a:cubicBezTo>
                    <a:cubicBezTo>
                      <a:pt x="995838" y="952249"/>
                      <a:pt x="1015708" y="1060042"/>
                      <a:pt x="1015708" y="1060042"/>
                    </a:cubicBezTo>
                    <a:cubicBezTo>
                      <a:pt x="1015708" y="1060042"/>
                      <a:pt x="1088604" y="1007884"/>
                      <a:pt x="1092827" y="926170"/>
                    </a:cubicBezTo>
                    <a:cubicBezTo>
                      <a:pt x="1097049" y="844333"/>
                      <a:pt x="1101768" y="817881"/>
                      <a:pt x="1128344" y="791430"/>
                    </a:cubicBezTo>
                    <a:cubicBezTo>
                      <a:pt x="1154919" y="764854"/>
                      <a:pt x="1256999" y="698664"/>
                      <a:pt x="1256999" y="698664"/>
                    </a:cubicBezTo>
                    <a:lnTo>
                      <a:pt x="1137533" y="857993"/>
                    </a:lnTo>
                    <a:cubicBezTo>
                      <a:pt x="1137533" y="857993"/>
                      <a:pt x="1155167" y="928157"/>
                      <a:pt x="1093199" y="1095434"/>
                    </a:cubicBezTo>
                    <a:cubicBezTo>
                      <a:pt x="1031107" y="1262711"/>
                      <a:pt x="801613" y="1330392"/>
                      <a:pt x="782985" y="1407014"/>
                    </a:cubicBezTo>
                    <a:cubicBezTo>
                      <a:pt x="764358" y="1483636"/>
                      <a:pt x="782985" y="3284564"/>
                      <a:pt x="782985" y="3284564"/>
                    </a:cubicBezTo>
                    <a:lnTo>
                      <a:pt x="550263" y="3284564"/>
                    </a:lnTo>
                    <a:cubicBezTo>
                      <a:pt x="550263" y="3284564"/>
                      <a:pt x="552623" y="1927472"/>
                      <a:pt x="553492" y="1694253"/>
                    </a:cubicBezTo>
                    <a:cubicBezTo>
                      <a:pt x="497981" y="1616638"/>
                      <a:pt x="403601" y="1508473"/>
                      <a:pt x="302390" y="1495558"/>
                    </a:cubicBezTo>
                    <a:cubicBezTo>
                      <a:pt x="142688" y="1475191"/>
                      <a:pt x="133250" y="1427132"/>
                      <a:pt x="76622" y="1378203"/>
                    </a:cubicBezTo>
                    <a:cubicBezTo>
                      <a:pt x="19870" y="1329274"/>
                      <a:pt x="0" y="1196024"/>
                      <a:pt x="0" y="1196024"/>
                    </a:cubicBezTo>
                    <a:cubicBezTo>
                      <a:pt x="22229" y="1329274"/>
                      <a:pt x="191120" y="1391491"/>
                      <a:pt x="155479" y="136491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8" name="Google Shape;2288;p56"/>
              <p:cNvSpPr/>
              <p:nvPr/>
            </p:nvSpPr>
            <p:spPr>
              <a:xfrm>
                <a:off x="5795749" y="158777"/>
                <a:ext cx="1902731" cy="5047022"/>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9" name="Google Shape;2289;p56"/>
              <p:cNvSpPr/>
              <p:nvPr/>
            </p:nvSpPr>
            <p:spPr>
              <a:xfrm>
                <a:off x="6529690" y="1"/>
                <a:ext cx="2830741" cy="5204056"/>
              </a:xfrm>
              <a:custGeom>
                <a:rect b="b" l="l" r="r" t="t"/>
                <a:pathLst>
                  <a:path extrusionOk="0" h="3149202" w="1713005">
                    <a:moveTo>
                      <a:pt x="1024649" y="3148830"/>
                    </a:moveTo>
                    <a:cubicBezTo>
                      <a:pt x="1024649" y="3148830"/>
                      <a:pt x="997577" y="2152371"/>
                      <a:pt x="1024649" y="2041350"/>
                    </a:cubicBezTo>
                    <a:cubicBezTo>
                      <a:pt x="1051722" y="1930205"/>
                      <a:pt x="1384785" y="1832099"/>
                      <a:pt x="1474819" y="1589317"/>
                    </a:cubicBezTo>
                    <a:cubicBezTo>
                      <a:pt x="1564853" y="1346536"/>
                      <a:pt x="1539147" y="1244704"/>
                      <a:pt x="1539147" y="1244704"/>
                    </a:cubicBezTo>
                    <a:lnTo>
                      <a:pt x="1713006" y="1012976"/>
                    </a:lnTo>
                    <a:cubicBezTo>
                      <a:pt x="1713006" y="1012976"/>
                      <a:pt x="1564853" y="1109219"/>
                      <a:pt x="1526356" y="1147716"/>
                    </a:cubicBezTo>
                    <a:cubicBezTo>
                      <a:pt x="1487859" y="1186213"/>
                      <a:pt x="1481029" y="1224586"/>
                      <a:pt x="1474819" y="1343307"/>
                    </a:cubicBezTo>
                    <a:cubicBezTo>
                      <a:pt x="1468610" y="1462028"/>
                      <a:pt x="1362805" y="1537656"/>
                      <a:pt x="1362805" y="1537656"/>
                    </a:cubicBezTo>
                    <a:cubicBezTo>
                      <a:pt x="1362805" y="1537656"/>
                      <a:pt x="1333994" y="1381184"/>
                      <a:pt x="1362805" y="1141383"/>
                    </a:cubicBezTo>
                    <a:cubicBezTo>
                      <a:pt x="1391616" y="901582"/>
                      <a:pt x="1391616" y="901582"/>
                      <a:pt x="1391616" y="901582"/>
                    </a:cubicBezTo>
                    <a:cubicBezTo>
                      <a:pt x="1391616" y="901582"/>
                      <a:pt x="1327536" y="981060"/>
                      <a:pt x="1308287" y="1090094"/>
                    </a:cubicBezTo>
                    <a:cubicBezTo>
                      <a:pt x="1289039" y="1199129"/>
                      <a:pt x="1269790" y="1558768"/>
                      <a:pt x="1218502" y="1629056"/>
                    </a:cubicBezTo>
                    <a:cubicBezTo>
                      <a:pt x="1167214" y="1699345"/>
                      <a:pt x="1024898" y="1797451"/>
                      <a:pt x="1012727" y="1751627"/>
                    </a:cubicBezTo>
                    <a:cubicBezTo>
                      <a:pt x="1000433" y="1705803"/>
                      <a:pt x="928779" y="900961"/>
                      <a:pt x="1012727" y="796770"/>
                    </a:cubicBezTo>
                    <a:cubicBezTo>
                      <a:pt x="1096677" y="692455"/>
                      <a:pt x="1333994" y="724618"/>
                      <a:pt x="1443028" y="532132"/>
                    </a:cubicBezTo>
                    <a:cubicBezTo>
                      <a:pt x="1552062" y="339770"/>
                      <a:pt x="1558520" y="207264"/>
                      <a:pt x="1558520" y="207264"/>
                    </a:cubicBezTo>
                    <a:cubicBezTo>
                      <a:pt x="1558520" y="207264"/>
                      <a:pt x="1455943" y="339770"/>
                      <a:pt x="1404531" y="416764"/>
                    </a:cubicBezTo>
                    <a:cubicBezTo>
                      <a:pt x="1353242" y="493759"/>
                      <a:pt x="1314745" y="538590"/>
                      <a:pt x="1205711" y="583544"/>
                    </a:cubicBezTo>
                    <a:cubicBezTo>
                      <a:pt x="1096677" y="628499"/>
                      <a:pt x="837999" y="705121"/>
                      <a:pt x="800620" y="856006"/>
                    </a:cubicBezTo>
                    <a:cubicBezTo>
                      <a:pt x="800620" y="856006"/>
                      <a:pt x="768580" y="519465"/>
                      <a:pt x="659794" y="416764"/>
                    </a:cubicBezTo>
                    <a:cubicBezTo>
                      <a:pt x="551008" y="314188"/>
                      <a:pt x="446321" y="0"/>
                      <a:pt x="446321" y="0"/>
                    </a:cubicBezTo>
                    <a:cubicBezTo>
                      <a:pt x="446321" y="0"/>
                      <a:pt x="434771" y="128159"/>
                      <a:pt x="464203" y="237193"/>
                    </a:cubicBezTo>
                    <a:cubicBezTo>
                      <a:pt x="493759" y="346227"/>
                      <a:pt x="612231" y="416764"/>
                      <a:pt x="597950" y="500216"/>
                    </a:cubicBezTo>
                    <a:cubicBezTo>
                      <a:pt x="583545" y="583544"/>
                      <a:pt x="339025" y="340639"/>
                      <a:pt x="220801" y="365973"/>
                    </a:cubicBezTo>
                    <a:cubicBezTo>
                      <a:pt x="102577" y="391182"/>
                      <a:pt x="0" y="273455"/>
                      <a:pt x="0" y="273455"/>
                    </a:cubicBezTo>
                    <a:cubicBezTo>
                      <a:pt x="0" y="273455"/>
                      <a:pt x="44210" y="366594"/>
                      <a:pt x="204905" y="449549"/>
                    </a:cubicBezTo>
                    <a:cubicBezTo>
                      <a:pt x="365600" y="532380"/>
                      <a:pt x="503818" y="583669"/>
                      <a:pt x="601552" y="641415"/>
                    </a:cubicBezTo>
                    <a:cubicBezTo>
                      <a:pt x="699161" y="699161"/>
                      <a:pt x="662650" y="1026263"/>
                      <a:pt x="687363" y="1199377"/>
                    </a:cubicBezTo>
                    <a:cubicBezTo>
                      <a:pt x="712076" y="1372491"/>
                      <a:pt x="675566" y="1777954"/>
                      <a:pt x="687363" y="1847870"/>
                    </a:cubicBezTo>
                    <a:cubicBezTo>
                      <a:pt x="699161" y="1917786"/>
                      <a:pt x="687363" y="3149203"/>
                      <a:pt x="687363" y="3149203"/>
                    </a:cubicBezTo>
                    <a:lnTo>
                      <a:pt x="1024649" y="314920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90" name="Google Shape;2290;p56"/>
            <p:cNvSpPr/>
            <p:nvPr/>
          </p:nvSpPr>
          <p:spPr>
            <a:xfrm flipH="1" rot="2700000">
              <a:off x="950609" y="-1265368"/>
              <a:ext cx="6412715" cy="5194809"/>
            </a:xfrm>
            <a:custGeom>
              <a:rect b="b" l="l" r="r" t="t"/>
              <a:pathLst>
                <a:path extrusionOk="0" h="3010889" w="3716782">
                  <a:moveTo>
                    <a:pt x="3716782" y="495"/>
                  </a:moveTo>
                  <a:lnTo>
                    <a:pt x="3716782" y="2698173"/>
                  </a:lnTo>
                  <a:lnTo>
                    <a:pt x="3716782" y="3010890"/>
                  </a:lnTo>
                  <a:lnTo>
                    <a:pt x="81943" y="3010890"/>
                  </a:lnTo>
                  <a:cubicBezTo>
                    <a:pt x="77490" y="3003963"/>
                    <a:pt x="74027" y="2998025"/>
                    <a:pt x="71057" y="2993571"/>
                  </a:cubicBezTo>
                  <a:cubicBezTo>
                    <a:pt x="36421" y="2936669"/>
                    <a:pt x="8217" y="2873829"/>
                    <a:pt x="1785" y="2806535"/>
                  </a:cubicBezTo>
                  <a:cubicBezTo>
                    <a:pt x="-21966" y="2560122"/>
                    <a:pt x="196243" y="2418113"/>
                    <a:pt x="363982" y="2282042"/>
                  </a:cubicBezTo>
                  <a:cubicBezTo>
                    <a:pt x="449583" y="2212769"/>
                    <a:pt x="538648" y="2138053"/>
                    <a:pt x="588624" y="2037608"/>
                  </a:cubicBezTo>
                  <a:cubicBezTo>
                    <a:pt x="659381" y="1895104"/>
                    <a:pt x="599510" y="1769423"/>
                    <a:pt x="591098" y="1621477"/>
                  </a:cubicBezTo>
                  <a:cubicBezTo>
                    <a:pt x="571801" y="1285009"/>
                    <a:pt x="897382" y="1253836"/>
                    <a:pt x="1119550" y="1126671"/>
                  </a:cubicBezTo>
                  <a:cubicBezTo>
                    <a:pt x="1337759" y="1002475"/>
                    <a:pt x="1231871" y="785751"/>
                    <a:pt x="1208615" y="587334"/>
                  </a:cubicBezTo>
                  <a:cubicBezTo>
                    <a:pt x="1193276" y="454726"/>
                    <a:pt x="1213563" y="322118"/>
                    <a:pt x="1276403" y="203860"/>
                  </a:cubicBezTo>
                  <a:cubicBezTo>
                    <a:pt x="1321431" y="118753"/>
                    <a:pt x="1385261" y="51955"/>
                    <a:pt x="1459976" y="0"/>
                  </a:cubicBezTo>
                  <a:lnTo>
                    <a:pt x="3716782"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91" name="Google Shape;2291;p56"/>
            <p:cNvGrpSpPr/>
            <p:nvPr/>
          </p:nvGrpSpPr>
          <p:grpSpPr>
            <a:xfrm>
              <a:off x="4155581" y="3544947"/>
              <a:ext cx="5683125" cy="2956215"/>
              <a:chOff x="4159306" y="3536247"/>
              <a:chExt cx="5683125" cy="2956215"/>
            </a:xfrm>
          </p:grpSpPr>
          <p:grpSp>
            <p:nvGrpSpPr>
              <p:cNvPr id="2292" name="Google Shape;2292;p56"/>
              <p:cNvGrpSpPr/>
              <p:nvPr/>
            </p:nvGrpSpPr>
            <p:grpSpPr>
              <a:xfrm flipH="1" rot="2700000">
                <a:off x="6701131" y="4039736"/>
                <a:ext cx="1009308" cy="2455478"/>
                <a:chOff x="6623732" y="2930093"/>
                <a:chExt cx="759082" cy="1846719"/>
              </a:xfrm>
            </p:grpSpPr>
            <p:sp>
              <p:nvSpPr>
                <p:cNvPr id="2293" name="Google Shape;2293;p5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4" name="Google Shape;2294;p5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5" name="Google Shape;2295;p5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6" name="Google Shape;2296;p5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7" name="Google Shape;2297;p5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8" name="Google Shape;2298;p5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99" name="Google Shape;2299;p56"/>
              <p:cNvGrpSpPr/>
              <p:nvPr/>
            </p:nvGrpSpPr>
            <p:grpSpPr>
              <a:xfrm flipH="1" rot="-899955">
                <a:off x="5678417" y="4150954"/>
                <a:ext cx="1754874" cy="1668736"/>
                <a:chOff x="6633366" y="1823482"/>
                <a:chExt cx="1030572" cy="979986"/>
              </a:xfrm>
            </p:grpSpPr>
            <p:sp>
              <p:nvSpPr>
                <p:cNvPr id="2300" name="Google Shape;2300;p56"/>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1" name="Google Shape;2301;p56"/>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2" name="Google Shape;2302;p56"/>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3" name="Google Shape;2303;p56"/>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4" name="Google Shape;2304;p56"/>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5" name="Google Shape;2305;p56"/>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6" name="Google Shape;2306;p56"/>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7" name="Google Shape;2307;p56"/>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8" name="Google Shape;2308;p56"/>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9" name="Google Shape;2309;p56"/>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0" name="Google Shape;2310;p56"/>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1" name="Google Shape;2311;p56"/>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2" name="Google Shape;2312;p56"/>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3" name="Google Shape;2313;p56"/>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4" name="Google Shape;2314;p56"/>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15" name="Google Shape;2315;p56"/>
              <p:cNvGrpSpPr/>
              <p:nvPr/>
            </p:nvGrpSpPr>
            <p:grpSpPr>
              <a:xfrm rot="-3599948">
                <a:off x="4970304" y="3943875"/>
                <a:ext cx="1009400" cy="2455702"/>
                <a:chOff x="6623732" y="2930093"/>
                <a:chExt cx="759082" cy="1846719"/>
              </a:xfrm>
            </p:grpSpPr>
            <p:sp>
              <p:nvSpPr>
                <p:cNvPr id="2316" name="Google Shape;2316;p5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7" name="Google Shape;2317;p5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8" name="Google Shape;2318;p5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9" name="Google Shape;2319;p5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0" name="Google Shape;2320;p5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1" name="Google Shape;2321;p5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22" name="Google Shape;2322;p56"/>
              <p:cNvGrpSpPr/>
              <p:nvPr/>
            </p:nvGrpSpPr>
            <p:grpSpPr>
              <a:xfrm rot="7909092">
                <a:off x="7296481" y="4209309"/>
                <a:ext cx="1710027" cy="1406118"/>
                <a:chOff x="7754112" y="1826157"/>
                <a:chExt cx="1072114" cy="881576"/>
              </a:xfrm>
            </p:grpSpPr>
            <p:sp>
              <p:nvSpPr>
                <p:cNvPr id="2323" name="Google Shape;2323;p56"/>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4" name="Google Shape;2324;p56"/>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5" name="Google Shape;2325;p56"/>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6" name="Google Shape;2326;p56"/>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7" name="Google Shape;2327;p56"/>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8" name="Google Shape;2328;p56"/>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9" name="Google Shape;2329;p56"/>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0" name="Google Shape;2330;p56"/>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1" name="Google Shape;2331;p56"/>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2" name="Google Shape;2332;p56"/>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3" name="Google Shape;2333;p56"/>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4" name="Google Shape;2334;p56"/>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5" name="Google Shape;2335;p56"/>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6" name="Google Shape;2336;p56"/>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7" name="Google Shape;2337;p56"/>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38" name="Google Shape;2338;p56"/>
              <p:cNvGrpSpPr/>
              <p:nvPr/>
            </p:nvGrpSpPr>
            <p:grpSpPr>
              <a:xfrm>
                <a:off x="8600788" y="3536247"/>
                <a:ext cx="1241643" cy="2045444"/>
                <a:chOff x="5497045" y="1848477"/>
                <a:chExt cx="933636" cy="1538044"/>
              </a:xfrm>
            </p:grpSpPr>
            <p:sp>
              <p:nvSpPr>
                <p:cNvPr id="2339" name="Google Shape;2339;p56"/>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0" name="Google Shape;2340;p56"/>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1" name="Google Shape;2341;p56"/>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2" name="Google Shape;2342;p56"/>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3" name="Google Shape;2343;p56"/>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44" name="Google Shape;2344;p56"/>
            <p:cNvGrpSpPr/>
            <p:nvPr/>
          </p:nvGrpSpPr>
          <p:grpSpPr>
            <a:xfrm>
              <a:off x="4589754" y="-1610138"/>
              <a:ext cx="5252659" cy="3578058"/>
              <a:chOff x="4589754" y="-1610138"/>
              <a:chExt cx="5252659" cy="3578058"/>
            </a:xfrm>
          </p:grpSpPr>
          <p:grpSp>
            <p:nvGrpSpPr>
              <p:cNvPr id="2345" name="Google Shape;2345;p56"/>
              <p:cNvGrpSpPr/>
              <p:nvPr/>
            </p:nvGrpSpPr>
            <p:grpSpPr>
              <a:xfrm flipH="1" rot="-9263674">
                <a:off x="5070842" y="-1219885"/>
                <a:ext cx="1009425" cy="2455762"/>
                <a:chOff x="6623732" y="2930093"/>
                <a:chExt cx="759082" cy="1846719"/>
              </a:xfrm>
            </p:grpSpPr>
            <p:sp>
              <p:nvSpPr>
                <p:cNvPr id="2346" name="Google Shape;2346;p5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7" name="Google Shape;2347;p5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8" name="Google Shape;2348;p5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9" name="Google Shape;2349;p5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0" name="Google Shape;2350;p5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1" name="Google Shape;2351;p5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52" name="Google Shape;2352;p56"/>
              <p:cNvGrpSpPr/>
              <p:nvPr/>
            </p:nvGrpSpPr>
            <p:grpSpPr>
              <a:xfrm flipH="1" rot="-9000042">
                <a:off x="6974866" y="-1324159"/>
                <a:ext cx="1009296" cy="2455450"/>
                <a:chOff x="6623732" y="2930093"/>
                <a:chExt cx="759082" cy="1846719"/>
              </a:xfrm>
            </p:grpSpPr>
            <p:sp>
              <p:nvSpPr>
                <p:cNvPr id="2353" name="Google Shape;2353;p5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4" name="Google Shape;2354;p5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5" name="Google Shape;2355;p5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6" name="Google Shape;2356;p5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7" name="Google Shape;2357;p5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8" name="Google Shape;2358;p5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59" name="Google Shape;2359;p56"/>
              <p:cNvGrpSpPr/>
              <p:nvPr/>
            </p:nvGrpSpPr>
            <p:grpSpPr>
              <a:xfrm flipH="1" rot="-9966604">
                <a:off x="7536120" y="-1524890"/>
                <a:ext cx="1009337" cy="2455548"/>
                <a:chOff x="6623732" y="2930093"/>
                <a:chExt cx="759082" cy="1846719"/>
              </a:xfrm>
            </p:grpSpPr>
            <p:sp>
              <p:nvSpPr>
                <p:cNvPr id="2360" name="Google Shape;2360;p56"/>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1" name="Google Shape;2361;p56"/>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2" name="Google Shape;2362;p56"/>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3" name="Google Shape;2363;p56"/>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4" name="Google Shape;2364;p56"/>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5" name="Google Shape;2365;p56"/>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66" name="Google Shape;2366;p56"/>
              <p:cNvGrpSpPr/>
              <p:nvPr/>
            </p:nvGrpSpPr>
            <p:grpSpPr>
              <a:xfrm rot="-9900045">
                <a:off x="5581230" y="-447284"/>
                <a:ext cx="1754874" cy="1668736"/>
                <a:chOff x="6633366" y="1823482"/>
                <a:chExt cx="1030572" cy="979986"/>
              </a:xfrm>
            </p:grpSpPr>
            <p:sp>
              <p:nvSpPr>
                <p:cNvPr id="2367" name="Google Shape;2367;p56"/>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8" name="Google Shape;2368;p56"/>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9" name="Google Shape;2369;p56"/>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0" name="Google Shape;2370;p56"/>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1" name="Google Shape;2371;p56"/>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2" name="Google Shape;2372;p56"/>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3" name="Google Shape;2373;p56"/>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4" name="Google Shape;2374;p56"/>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5" name="Google Shape;2375;p56"/>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6" name="Google Shape;2376;p56"/>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7" name="Google Shape;2377;p56"/>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8" name="Google Shape;2378;p56"/>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9" name="Google Shape;2379;p56"/>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0" name="Google Shape;2380;p56"/>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1" name="Google Shape;2381;p56"/>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82" name="Google Shape;2382;p56"/>
              <p:cNvGrpSpPr/>
              <p:nvPr/>
            </p:nvGrpSpPr>
            <p:grpSpPr>
              <a:xfrm flipH="1" rot="-9812149">
                <a:off x="8203505" y="-1141008"/>
                <a:ext cx="1239969" cy="2994608"/>
                <a:chOff x="7641828" y="2979751"/>
                <a:chExt cx="797430" cy="1925845"/>
              </a:xfrm>
            </p:grpSpPr>
            <p:sp>
              <p:nvSpPr>
                <p:cNvPr id="2383" name="Google Shape;2383;p56"/>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4" name="Google Shape;2384;p56"/>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5" name="Google Shape;2385;p56"/>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6" name="Google Shape;2386;p56"/>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7" name="Google Shape;2387;p56"/>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8" name="Google Shape;2388;p56"/>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9" name="Google Shape;2389;p56"/>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0" name="Google Shape;2390;p56"/>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1" name="Google Shape;2391;p56"/>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2" name="Google Shape;2392;p56"/>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3" name="Google Shape;2393;p56"/>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4" name="Google Shape;2394;p56"/>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5" name="Google Shape;2395;p56"/>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6" name="Google Shape;2396;p56"/>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7" name="Google Shape;2397;p56"/>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8" name="Google Shape;2398;p56"/>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9" name="Google Shape;2399;p56"/>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0" name="Google Shape;2400;p56"/>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1" name="Google Shape;2401;p56"/>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2" name="Google Shape;2402;p56"/>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3" name="Google Shape;2403;p56"/>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4" name="Google Shape;2404;p56"/>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5" name="Google Shape;2405;p56"/>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6" name="Google Shape;2406;p56"/>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7" name="Google Shape;2407;p56"/>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2408" name="Google Shape;2408;p56"/>
          <p:cNvSpPr txBox="1"/>
          <p:nvPr>
            <p:ph idx="1" type="subTitle"/>
          </p:nvPr>
        </p:nvSpPr>
        <p:spPr>
          <a:xfrm>
            <a:off x="713225" y="1432826"/>
            <a:ext cx="4243500" cy="3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O tempo de rotação de Júpiter</a:t>
            </a:r>
            <a:endParaRPr/>
          </a:p>
        </p:txBody>
      </p:sp>
      <p:sp>
        <p:nvSpPr>
          <p:cNvPr id="2409" name="Google Shape;2409;p56"/>
          <p:cNvSpPr txBox="1"/>
          <p:nvPr>
            <p:ph type="title"/>
          </p:nvPr>
        </p:nvSpPr>
        <p:spPr>
          <a:xfrm>
            <a:off x="713225" y="670225"/>
            <a:ext cx="42435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pt-BR"/>
              <a:t>9h 55m 23s</a:t>
            </a:r>
            <a:endParaRPr/>
          </a:p>
        </p:txBody>
      </p:sp>
      <p:sp>
        <p:nvSpPr>
          <p:cNvPr id="2410" name="Google Shape;2410;p56"/>
          <p:cNvSpPr txBox="1"/>
          <p:nvPr>
            <p:ph idx="2" type="title"/>
          </p:nvPr>
        </p:nvSpPr>
        <p:spPr>
          <a:xfrm>
            <a:off x="713225" y="1967929"/>
            <a:ext cx="42435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pt-BR"/>
              <a:t>333,000</a:t>
            </a:r>
            <a:endParaRPr/>
          </a:p>
        </p:txBody>
      </p:sp>
      <p:sp>
        <p:nvSpPr>
          <p:cNvPr id="2411" name="Google Shape;2411;p56"/>
          <p:cNvSpPr txBox="1"/>
          <p:nvPr>
            <p:ph idx="3" type="subTitle"/>
          </p:nvPr>
        </p:nvSpPr>
        <p:spPr>
          <a:xfrm>
            <a:off x="713225" y="2728500"/>
            <a:ext cx="4243500" cy="3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O número de Terras que cabem na massa do Sol</a:t>
            </a:r>
            <a:endParaRPr/>
          </a:p>
        </p:txBody>
      </p:sp>
      <p:sp>
        <p:nvSpPr>
          <p:cNvPr id="2412" name="Google Shape;2412;p56"/>
          <p:cNvSpPr txBox="1"/>
          <p:nvPr>
            <p:ph idx="4" type="title"/>
          </p:nvPr>
        </p:nvSpPr>
        <p:spPr>
          <a:xfrm>
            <a:off x="713225" y="3261032"/>
            <a:ext cx="42435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pt-BR"/>
              <a:t>386,000 km</a:t>
            </a:r>
            <a:endParaRPr/>
          </a:p>
        </p:txBody>
      </p:sp>
      <p:sp>
        <p:nvSpPr>
          <p:cNvPr id="2413" name="Google Shape;2413;p56"/>
          <p:cNvSpPr txBox="1"/>
          <p:nvPr>
            <p:ph idx="5" type="subTitle"/>
          </p:nvPr>
        </p:nvSpPr>
        <p:spPr>
          <a:xfrm>
            <a:off x="713225" y="4024174"/>
            <a:ext cx="4243500" cy="3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A distância entre a Terra e a Lua</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7" name="Shape 2417"/>
        <p:cNvGrpSpPr/>
        <p:nvPr/>
      </p:nvGrpSpPr>
      <p:grpSpPr>
        <a:xfrm>
          <a:off x="0" y="0"/>
          <a:ext cx="0" cy="0"/>
          <a:chOff x="0" y="0"/>
          <a:chExt cx="0" cy="0"/>
        </a:xfrm>
      </p:grpSpPr>
      <p:sp>
        <p:nvSpPr>
          <p:cNvPr id="2418" name="Google Shape;2418;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Vamos mostrar algumas porcentagens</a:t>
            </a:r>
            <a:endParaRPr/>
          </a:p>
        </p:txBody>
      </p:sp>
      <p:sp>
        <p:nvSpPr>
          <p:cNvPr id="2419" name="Google Shape;2419;p57"/>
          <p:cNvSpPr/>
          <p:nvPr/>
        </p:nvSpPr>
        <p:spPr>
          <a:xfrm>
            <a:off x="1252474" y="1474275"/>
            <a:ext cx="1382700" cy="1382700"/>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7"/>
          <p:cNvSpPr/>
          <p:nvPr/>
        </p:nvSpPr>
        <p:spPr>
          <a:xfrm flipH="1">
            <a:off x="1244951" y="1466650"/>
            <a:ext cx="1397700" cy="1397700"/>
          </a:xfrm>
          <a:prstGeom prst="blockArc">
            <a:avLst>
              <a:gd fmla="val 10798115" name="adj1"/>
              <a:gd fmla="val 16256715" name="adj2"/>
              <a:gd fmla="val 12710"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7"/>
          <p:cNvSpPr/>
          <p:nvPr/>
        </p:nvSpPr>
        <p:spPr>
          <a:xfrm>
            <a:off x="3880724" y="1474275"/>
            <a:ext cx="1382829" cy="1382829"/>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7"/>
          <p:cNvSpPr/>
          <p:nvPr/>
        </p:nvSpPr>
        <p:spPr>
          <a:xfrm flipH="1">
            <a:off x="3873099" y="1466650"/>
            <a:ext cx="1397802" cy="1397802"/>
          </a:xfrm>
          <a:prstGeom prst="blockArc">
            <a:avLst>
              <a:gd fmla="val 5400645" name="adj1"/>
              <a:gd fmla="val 16256715" name="adj2"/>
              <a:gd fmla="val 1271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7"/>
          <p:cNvSpPr/>
          <p:nvPr/>
        </p:nvSpPr>
        <p:spPr>
          <a:xfrm>
            <a:off x="6509274" y="1474275"/>
            <a:ext cx="1382700" cy="1382700"/>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7"/>
          <p:cNvSpPr/>
          <p:nvPr/>
        </p:nvSpPr>
        <p:spPr>
          <a:xfrm flipH="1">
            <a:off x="6501751" y="1466650"/>
            <a:ext cx="1397700" cy="1397700"/>
          </a:xfrm>
          <a:prstGeom prst="blockArc">
            <a:avLst>
              <a:gd fmla="val 26082" name="adj1"/>
              <a:gd fmla="val 16256715" name="adj2"/>
              <a:gd fmla="val 12710"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7"/>
          <p:cNvSpPr txBox="1"/>
          <p:nvPr/>
        </p:nvSpPr>
        <p:spPr>
          <a:xfrm>
            <a:off x="857150" y="3629175"/>
            <a:ext cx="21732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Mercúrio é o planeta mais próximo do Sol</a:t>
            </a:r>
            <a:endParaRPr>
              <a:solidFill>
                <a:schemeClr val="dk1"/>
              </a:solidFill>
              <a:latin typeface="Nunito Sans"/>
              <a:ea typeface="Nunito Sans"/>
              <a:cs typeface="Nunito Sans"/>
              <a:sym typeface="Nunito Sans"/>
            </a:endParaRPr>
          </a:p>
        </p:txBody>
      </p:sp>
      <p:sp>
        <p:nvSpPr>
          <p:cNvPr id="2426" name="Google Shape;2426;p57"/>
          <p:cNvSpPr txBox="1"/>
          <p:nvPr/>
        </p:nvSpPr>
        <p:spPr>
          <a:xfrm>
            <a:off x="857150" y="3197100"/>
            <a:ext cx="2173200" cy="44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Mercúrio</a:t>
            </a:r>
            <a:endParaRPr sz="2000">
              <a:solidFill>
                <a:schemeClr val="dk1"/>
              </a:solidFill>
              <a:latin typeface="Plus Jakarta Sans ExtraBold"/>
              <a:ea typeface="Plus Jakarta Sans ExtraBold"/>
              <a:cs typeface="Plus Jakarta Sans ExtraBold"/>
              <a:sym typeface="Plus Jakarta Sans ExtraBold"/>
            </a:endParaRPr>
          </a:p>
        </p:txBody>
      </p:sp>
      <p:sp>
        <p:nvSpPr>
          <p:cNvPr id="2427" name="Google Shape;2427;p57"/>
          <p:cNvSpPr txBox="1"/>
          <p:nvPr/>
        </p:nvSpPr>
        <p:spPr>
          <a:xfrm>
            <a:off x="3485538" y="3629175"/>
            <a:ext cx="21732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Vênus tem um nome muito bonito</a:t>
            </a:r>
            <a:endParaRPr>
              <a:solidFill>
                <a:schemeClr val="dk1"/>
              </a:solidFill>
              <a:latin typeface="Nunito Sans"/>
              <a:ea typeface="Nunito Sans"/>
              <a:cs typeface="Nunito Sans"/>
              <a:sym typeface="Nunito Sans"/>
            </a:endParaRPr>
          </a:p>
        </p:txBody>
      </p:sp>
      <p:sp>
        <p:nvSpPr>
          <p:cNvPr id="2428" name="Google Shape;2428;p57"/>
          <p:cNvSpPr txBox="1"/>
          <p:nvPr/>
        </p:nvSpPr>
        <p:spPr>
          <a:xfrm>
            <a:off x="3485538" y="3197100"/>
            <a:ext cx="2173200" cy="44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Vênus</a:t>
            </a:r>
            <a:endParaRPr sz="2000">
              <a:solidFill>
                <a:schemeClr val="dk1"/>
              </a:solidFill>
              <a:latin typeface="Plus Jakarta Sans ExtraBold"/>
              <a:ea typeface="Plus Jakarta Sans ExtraBold"/>
              <a:cs typeface="Plus Jakarta Sans ExtraBold"/>
              <a:sym typeface="Plus Jakarta Sans ExtraBold"/>
            </a:endParaRPr>
          </a:p>
        </p:txBody>
      </p:sp>
      <p:sp>
        <p:nvSpPr>
          <p:cNvPr id="2429" name="Google Shape;2429;p57"/>
          <p:cNvSpPr txBox="1"/>
          <p:nvPr/>
        </p:nvSpPr>
        <p:spPr>
          <a:xfrm>
            <a:off x="6113950" y="3629175"/>
            <a:ext cx="21732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Apesar de ser vermelho, Marte é frio</a:t>
            </a:r>
            <a:endParaRPr>
              <a:solidFill>
                <a:schemeClr val="dk1"/>
              </a:solidFill>
              <a:latin typeface="Nunito Sans"/>
              <a:ea typeface="Nunito Sans"/>
              <a:cs typeface="Nunito Sans"/>
              <a:sym typeface="Nunito Sans"/>
            </a:endParaRPr>
          </a:p>
        </p:txBody>
      </p:sp>
      <p:sp>
        <p:nvSpPr>
          <p:cNvPr id="2430" name="Google Shape;2430;p57"/>
          <p:cNvSpPr txBox="1"/>
          <p:nvPr/>
        </p:nvSpPr>
        <p:spPr>
          <a:xfrm>
            <a:off x="6113950" y="3197100"/>
            <a:ext cx="2173200" cy="44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Marte</a:t>
            </a:r>
            <a:endParaRPr sz="2000">
              <a:solidFill>
                <a:schemeClr val="dk1"/>
              </a:solidFill>
              <a:latin typeface="Plus Jakarta Sans ExtraBold"/>
              <a:ea typeface="Plus Jakarta Sans ExtraBold"/>
              <a:cs typeface="Plus Jakarta Sans ExtraBold"/>
              <a:sym typeface="Plus Jakarta Sans ExtraBold"/>
            </a:endParaRPr>
          </a:p>
        </p:txBody>
      </p:sp>
      <p:sp>
        <p:nvSpPr>
          <p:cNvPr id="2431" name="Google Shape;2431;p57"/>
          <p:cNvSpPr txBox="1"/>
          <p:nvPr/>
        </p:nvSpPr>
        <p:spPr>
          <a:xfrm>
            <a:off x="4054200" y="1962150"/>
            <a:ext cx="1035600" cy="406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pt-BR" sz="2400">
                <a:solidFill>
                  <a:schemeClr val="accent3"/>
                </a:solidFill>
                <a:latin typeface="Plus Jakarta Sans ExtraBold"/>
                <a:ea typeface="Plus Jakarta Sans ExtraBold"/>
                <a:cs typeface="Plus Jakarta Sans ExtraBold"/>
                <a:sym typeface="Plus Jakarta Sans ExtraBold"/>
              </a:rPr>
              <a:t>50%</a:t>
            </a:r>
            <a:endParaRPr sz="2400">
              <a:solidFill>
                <a:schemeClr val="accent3"/>
              </a:solidFill>
              <a:latin typeface="Plus Jakarta Sans ExtraBold"/>
              <a:ea typeface="Plus Jakarta Sans ExtraBold"/>
              <a:cs typeface="Plus Jakarta Sans ExtraBold"/>
              <a:sym typeface="Plus Jakarta Sans ExtraBold"/>
            </a:endParaRPr>
          </a:p>
        </p:txBody>
      </p:sp>
      <p:sp>
        <p:nvSpPr>
          <p:cNvPr id="2432" name="Google Shape;2432;p57"/>
          <p:cNvSpPr txBox="1"/>
          <p:nvPr/>
        </p:nvSpPr>
        <p:spPr>
          <a:xfrm>
            <a:off x="6682750" y="1962150"/>
            <a:ext cx="1035600" cy="406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pt-BR" sz="2400">
                <a:solidFill>
                  <a:schemeClr val="accent3"/>
                </a:solidFill>
                <a:latin typeface="Plus Jakarta Sans ExtraBold"/>
                <a:ea typeface="Plus Jakarta Sans ExtraBold"/>
                <a:cs typeface="Plus Jakarta Sans ExtraBold"/>
                <a:sym typeface="Plus Jakarta Sans ExtraBold"/>
              </a:rPr>
              <a:t>75%</a:t>
            </a:r>
            <a:endParaRPr sz="2400">
              <a:solidFill>
                <a:schemeClr val="accent3"/>
              </a:solidFill>
              <a:latin typeface="Plus Jakarta Sans ExtraBold"/>
              <a:ea typeface="Plus Jakarta Sans ExtraBold"/>
              <a:cs typeface="Plus Jakarta Sans ExtraBold"/>
              <a:sym typeface="Plus Jakarta Sans ExtraBold"/>
            </a:endParaRPr>
          </a:p>
        </p:txBody>
      </p:sp>
      <p:sp>
        <p:nvSpPr>
          <p:cNvPr id="2433" name="Google Shape;2433;p57"/>
          <p:cNvSpPr txBox="1"/>
          <p:nvPr/>
        </p:nvSpPr>
        <p:spPr>
          <a:xfrm>
            <a:off x="1425950" y="1962150"/>
            <a:ext cx="10356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2400">
                <a:solidFill>
                  <a:schemeClr val="accent3"/>
                </a:solidFill>
                <a:latin typeface="Plus Jakarta Sans ExtraBold"/>
                <a:ea typeface="Plus Jakarta Sans ExtraBold"/>
                <a:cs typeface="Plus Jakarta Sans ExtraBold"/>
                <a:sym typeface="Plus Jakarta Sans ExtraBold"/>
              </a:rPr>
              <a:t>25%</a:t>
            </a:r>
            <a:endParaRPr sz="2400">
              <a:solidFill>
                <a:schemeClr val="accent3"/>
              </a:solidFill>
              <a:latin typeface="Plus Jakarta Sans ExtraBold"/>
              <a:ea typeface="Plus Jakarta Sans ExtraBold"/>
              <a:cs typeface="Plus Jakarta Sans ExtraBold"/>
              <a:sym typeface="Plus Jakarta Sans ExtraBo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7" name="Shape 2437"/>
        <p:cNvGrpSpPr/>
        <p:nvPr/>
      </p:nvGrpSpPr>
      <p:grpSpPr>
        <a:xfrm>
          <a:off x="0" y="0"/>
          <a:ext cx="0" cy="0"/>
          <a:chOff x="0" y="0"/>
          <a:chExt cx="0" cy="0"/>
        </a:xfrm>
      </p:grpSpPr>
      <p:grpSp>
        <p:nvGrpSpPr>
          <p:cNvPr id="2438" name="Google Shape;2438;p58"/>
          <p:cNvGrpSpPr/>
          <p:nvPr/>
        </p:nvGrpSpPr>
        <p:grpSpPr>
          <a:xfrm>
            <a:off x="3964644" y="948130"/>
            <a:ext cx="4465710" cy="3247242"/>
            <a:chOff x="331763" y="414153"/>
            <a:chExt cx="6903246" cy="5019697"/>
          </a:xfrm>
        </p:grpSpPr>
        <p:sp>
          <p:nvSpPr>
            <p:cNvPr id="2439" name="Google Shape;2439;p58"/>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8"/>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8"/>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8"/>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43" name="Google Shape;2443;p58"/>
          <p:cNvPicPr preferRelativeResize="0"/>
          <p:nvPr/>
        </p:nvPicPr>
        <p:blipFill rotWithShape="1">
          <a:blip r:embed="rId3">
            <a:alphaModFix/>
          </a:blip>
          <a:srcRect b="0" l="3840" r="3840" t="0"/>
          <a:stretch/>
        </p:blipFill>
        <p:spPr>
          <a:xfrm>
            <a:off x="4084237" y="1068163"/>
            <a:ext cx="4227162" cy="2578284"/>
          </a:xfrm>
          <a:prstGeom prst="rect">
            <a:avLst/>
          </a:prstGeom>
          <a:noFill/>
          <a:ln>
            <a:noFill/>
          </a:ln>
        </p:spPr>
      </p:pic>
      <p:sp>
        <p:nvSpPr>
          <p:cNvPr id="2444" name="Google Shape;2444;p58"/>
          <p:cNvSpPr txBox="1"/>
          <p:nvPr>
            <p:ph type="title"/>
          </p:nvPr>
        </p:nvSpPr>
        <p:spPr>
          <a:xfrm>
            <a:off x="713222" y="1762250"/>
            <a:ext cx="2649000" cy="68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pt-BR"/>
              <a:t>Mockup</a:t>
            </a:r>
            <a:endParaRPr/>
          </a:p>
        </p:txBody>
      </p:sp>
      <p:sp>
        <p:nvSpPr>
          <p:cNvPr id="2445" name="Google Shape;2445;p58"/>
          <p:cNvSpPr txBox="1"/>
          <p:nvPr>
            <p:ph idx="1" type="subTitle"/>
          </p:nvPr>
        </p:nvSpPr>
        <p:spPr>
          <a:xfrm>
            <a:off x="713222" y="2372650"/>
            <a:ext cx="2649000" cy="100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Você pode substituir a imagem na tela por outra. Basta clicar com o botão direito e selecionar “Substituir imagem”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6" name="Shape 1546"/>
        <p:cNvGrpSpPr/>
        <p:nvPr/>
      </p:nvGrpSpPr>
      <p:grpSpPr>
        <a:xfrm>
          <a:off x="0" y="0"/>
          <a:ext cx="0" cy="0"/>
          <a:chOff x="0" y="0"/>
          <a:chExt cx="0" cy="0"/>
        </a:xfrm>
      </p:grpSpPr>
      <p:sp>
        <p:nvSpPr>
          <p:cNvPr id="1547" name="Google Shape;1547;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Conteúdo deste modelo</a:t>
            </a:r>
            <a:endParaRPr/>
          </a:p>
        </p:txBody>
      </p:sp>
      <p:graphicFrame>
        <p:nvGraphicFramePr>
          <p:cNvPr id="1548" name="Google Shape;1548;p41"/>
          <p:cNvGraphicFramePr/>
          <p:nvPr/>
        </p:nvGraphicFramePr>
        <p:xfrm>
          <a:off x="713225" y="1712325"/>
          <a:ext cx="3000000" cy="3000000"/>
        </p:xfrm>
        <a:graphic>
          <a:graphicData uri="http://schemas.openxmlformats.org/drawingml/2006/table">
            <a:tbl>
              <a:tblPr>
                <a:noFill/>
                <a:tableStyleId>{F9CB33F9-D351-4A67-8A15-4D6AD036DA11}</a:tableStyleId>
              </a:tblPr>
              <a:tblGrid>
                <a:gridCol w="2047775"/>
                <a:gridCol w="5663000"/>
              </a:tblGrid>
              <a:tr h="325525">
                <a:tc>
                  <a:txBody>
                    <a:bodyPr/>
                    <a:lstStyle/>
                    <a:p>
                      <a:pPr indent="0" lvl="0" marL="0" rtl="0" algn="ctr">
                        <a:spcBef>
                          <a:spcPts val="0"/>
                        </a:spcBef>
                        <a:spcAft>
                          <a:spcPts val="0"/>
                        </a:spcAft>
                        <a:buNone/>
                      </a:pPr>
                      <a:r>
                        <a:rPr b="1" lang="pt-BR" sz="1000" u="sng">
                          <a:solidFill>
                            <a:schemeClr val="hlink"/>
                          </a:solidFill>
                          <a:latin typeface="Nunito Sans"/>
                          <a:ea typeface="Nunito Sans"/>
                          <a:cs typeface="Nunito Sans"/>
                          <a:sym typeface="Nunito Sans"/>
                          <a:hlinkClick action="ppaction://hlinksldjump" r:id="rId3"/>
                        </a:rPr>
                        <a:t>Fontes</a:t>
                      </a:r>
                      <a:endParaRPr b="1" sz="1000" u="sng">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1600"/>
                        </a:spcAft>
                        <a:buNone/>
                      </a:pPr>
                      <a:r>
                        <a:rPr lang="pt-BR" sz="1000">
                          <a:solidFill>
                            <a:schemeClr val="dk1"/>
                          </a:solidFill>
                          <a:latin typeface="Nunito Sans"/>
                          <a:ea typeface="Nunito Sans"/>
                          <a:cs typeface="Nunito Sans"/>
                          <a:sym typeface="Nunito Sans"/>
                        </a:rPr>
                        <a:t>Para visualizar este modelo no PowerPoint com as fontes corretas, baixe e instale em seu computador as fontes que usamos</a:t>
                      </a:r>
                      <a:endParaRPr sz="1000">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25525">
                <a:tc>
                  <a:txBody>
                    <a:bodyPr/>
                    <a:lstStyle/>
                    <a:p>
                      <a:pPr indent="0" lvl="0" marL="0" rtl="0" algn="ctr">
                        <a:spcBef>
                          <a:spcPts val="0"/>
                        </a:spcBef>
                        <a:spcAft>
                          <a:spcPts val="0"/>
                        </a:spcAft>
                        <a:buNone/>
                      </a:pPr>
                      <a:r>
                        <a:rPr b="1" lang="pt-BR" sz="1000" u="sng">
                          <a:solidFill>
                            <a:schemeClr val="hlink"/>
                          </a:solidFill>
                          <a:latin typeface="Nunito Sans"/>
                          <a:ea typeface="Nunito Sans"/>
                          <a:cs typeface="Nunito Sans"/>
                          <a:sym typeface="Nunito Sans"/>
                          <a:hlinkClick action="ppaction://hlinksldjump" r:id="rId4"/>
                        </a:rPr>
                        <a:t>Recursos usados</a:t>
                      </a:r>
                      <a:r>
                        <a:rPr lang="pt-BR" sz="1000">
                          <a:solidFill>
                            <a:schemeClr val="dk1"/>
                          </a:solidFill>
                          <a:latin typeface="Nunito Sans"/>
                          <a:ea typeface="Nunito Sans"/>
                          <a:cs typeface="Nunito Sans"/>
                          <a:sym typeface="Nunito Sans"/>
                        </a:rPr>
                        <a:t> e </a:t>
                      </a:r>
                      <a:r>
                        <a:rPr b="1" lang="pt-BR" sz="1000" u="sng">
                          <a:solidFill>
                            <a:schemeClr val="hlink"/>
                          </a:solidFill>
                          <a:latin typeface="Nunito Sans"/>
                          <a:ea typeface="Nunito Sans"/>
                          <a:cs typeface="Nunito Sans"/>
                          <a:sym typeface="Nunito Sans"/>
                          <a:hlinkClick action="ppaction://hlinksldjump" r:id="rId5"/>
                        </a:rPr>
                        <a:t>alternativos</a:t>
                      </a:r>
                      <a:endParaRPr b="1" sz="1000" u="sng">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1600"/>
                        </a:spcAft>
                        <a:buNone/>
                      </a:pPr>
                      <a:r>
                        <a:rPr lang="pt-BR" sz="1000">
                          <a:solidFill>
                            <a:schemeClr val="dk1"/>
                          </a:solidFill>
                          <a:latin typeface="Nunito Sans"/>
                          <a:ea typeface="Nunito Sans"/>
                          <a:cs typeface="Nunito Sans"/>
                          <a:sym typeface="Nunito Sans"/>
                        </a:rPr>
                        <a:t>Recursos gráficos que combinam com o estilo do modelo</a:t>
                      </a:r>
                      <a:endParaRPr sz="1000">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23800">
                <a:tc>
                  <a:txBody>
                    <a:bodyPr/>
                    <a:lstStyle/>
                    <a:p>
                      <a:pPr indent="0" lvl="0" marL="0" rtl="0" algn="ctr">
                        <a:spcBef>
                          <a:spcPts val="0"/>
                        </a:spcBef>
                        <a:spcAft>
                          <a:spcPts val="0"/>
                        </a:spcAft>
                        <a:buNone/>
                      </a:pPr>
                      <a:r>
                        <a:rPr b="1" lang="pt-BR" sz="1000" u="sng">
                          <a:solidFill>
                            <a:schemeClr val="hlink"/>
                          </a:solidFill>
                          <a:latin typeface="Nunito Sans"/>
                          <a:ea typeface="Nunito Sans"/>
                          <a:cs typeface="Nunito Sans"/>
                          <a:sym typeface="Nunito Sans"/>
                          <a:hlinkClick action="ppaction://hlinksldjump" r:id="rId6"/>
                        </a:rPr>
                        <a:t>Slide de agradecimento</a:t>
                      </a:r>
                      <a:endParaRPr b="1" sz="1000" u="sng">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1600"/>
                        </a:spcAft>
                        <a:buNone/>
                      </a:pPr>
                      <a:r>
                        <a:rPr lang="pt-BR" sz="1000">
                          <a:solidFill>
                            <a:schemeClr val="dk1"/>
                          </a:solidFill>
                          <a:latin typeface="Nunito Sans"/>
                          <a:ea typeface="Nunito Sans"/>
                          <a:cs typeface="Nunito Sans"/>
                          <a:sym typeface="Nunito Sans"/>
                        </a:rPr>
                        <a:t>Você deve manter esse slide para nos dar os devidos créditos pelo nosso design</a:t>
                      </a:r>
                      <a:endParaRPr sz="1000">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23800">
                <a:tc>
                  <a:txBody>
                    <a:bodyPr/>
                    <a:lstStyle/>
                    <a:p>
                      <a:pPr indent="0" lvl="0" marL="0" rtl="0" algn="ctr">
                        <a:spcBef>
                          <a:spcPts val="0"/>
                        </a:spcBef>
                        <a:spcAft>
                          <a:spcPts val="0"/>
                        </a:spcAft>
                        <a:buNone/>
                      </a:pPr>
                      <a:r>
                        <a:rPr b="1" lang="pt-BR" sz="1000" u="sng">
                          <a:solidFill>
                            <a:schemeClr val="hlink"/>
                          </a:solidFill>
                          <a:latin typeface="Nunito Sans"/>
                          <a:ea typeface="Nunito Sans"/>
                          <a:cs typeface="Nunito Sans"/>
                          <a:sym typeface="Nunito Sans"/>
                          <a:hlinkClick action="ppaction://hlinksldjump" r:id="rId7"/>
                        </a:rPr>
                        <a:t>Cores</a:t>
                      </a:r>
                      <a:endParaRPr b="1" sz="1000" u="sng">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1600"/>
                        </a:spcAft>
                        <a:buNone/>
                      </a:pPr>
                      <a:r>
                        <a:rPr lang="pt-BR" sz="1000">
                          <a:solidFill>
                            <a:schemeClr val="dk1"/>
                          </a:solidFill>
                          <a:latin typeface="Nunito Sans"/>
                          <a:ea typeface="Nunito Sans"/>
                          <a:cs typeface="Nunito Sans"/>
                          <a:sym typeface="Nunito Sans"/>
                        </a:rPr>
                        <a:t>Cores usadas neste modelo</a:t>
                      </a:r>
                      <a:endParaRPr sz="1000">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25525">
                <a:tc>
                  <a:txBody>
                    <a:bodyPr/>
                    <a:lstStyle/>
                    <a:p>
                      <a:pPr indent="0" lvl="0" marL="0" rtl="0" algn="ctr">
                        <a:spcBef>
                          <a:spcPts val="0"/>
                        </a:spcBef>
                        <a:spcAft>
                          <a:spcPts val="0"/>
                        </a:spcAft>
                        <a:buNone/>
                      </a:pPr>
                      <a:r>
                        <a:rPr b="1" lang="pt-BR" sz="1000" u="sng">
                          <a:solidFill>
                            <a:schemeClr val="hlink"/>
                          </a:solidFill>
                          <a:latin typeface="Nunito Sans"/>
                          <a:ea typeface="Nunito Sans"/>
                          <a:cs typeface="Nunito Sans"/>
                          <a:sym typeface="Nunito Sans"/>
                          <a:hlinkClick action="ppaction://hlinksldjump" r:id="rId8"/>
                        </a:rPr>
                        <a:t>Recursos infográficos</a:t>
                      </a:r>
                      <a:r>
                        <a:rPr lang="pt-BR" sz="1000">
                          <a:solidFill>
                            <a:schemeClr val="dk1"/>
                          </a:solidFill>
                          <a:latin typeface="Nunito Sans"/>
                          <a:ea typeface="Nunito Sans"/>
                          <a:cs typeface="Nunito Sans"/>
                          <a:sym typeface="Nunito Sans"/>
                        </a:rPr>
                        <a:t> e </a:t>
                      </a:r>
                      <a:r>
                        <a:rPr b="1" lang="pt-BR" sz="1000" u="sng">
                          <a:solidFill>
                            <a:schemeClr val="hlink"/>
                          </a:solidFill>
                          <a:latin typeface="Nunito Sans"/>
                          <a:ea typeface="Nunito Sans"/>
                          <a:cs typeface="Nunito Sans"/>
                          <a:sym typeface="Nunito Sans"/>
                          <a:hlinkClick action="ppaction://hlinksldjump" r:id="rId9"/>
                        </a:rPr>
                        <a:t>ícones</a:t>
                      </a:r>
                      <a:endParaRPr b="1" sz="1000" u="sng">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sz="1000">
                          <a:solidFill>
                            <a:schemeClr val="dk1"/>
                          </a:solidFill>
                          <a:latin typeface="Nunito Sans"/>
                          <a:ea typeface="Nunito Sans"/>
                          <a:cs typeface="Nunito Sans"/>
                          <a:sym typeface="Nunito Sans"/>
                        </a:rPr>
                        <a:t>Podem ser usados neste modelo, e seu tamanho e cores podem ser editados</a:t>
                      </a:r>
                      <a:endParaRPr sz="1000">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23800">
                <a:tc>
                  <a:txBody>
                    <a:bodyPr/>
                    <a:lstStyle/>
                    <a:p>
                      <a:pPr indent="0" lvl="0" marL="0" rtl="0" algn="ctr">
                        <a:spcBef>
                          <a:spcPts val="0"/>
                        </a:spcBef>
                        <a:spcAft>
                          <a:spcPts val="0"/>
                        </a:spcAft>
                        <a:buNone/>
                      </a:pPr>
                      <a:r>
                        <a:rPr lang="pt-BR" sz="1000">
                          <a:solidFill>
                            <a:schemeClr val="dk1"/>
                          </a:solidFill>
                          <a:latin typeface="Nunito Sans"/>
                          <a:ea typeface="Nunito Sans"/>
                          <a:cs typeface="Nunito Sans"/>
                          <a:sym typeface="Nunito Sans"/>
                        </a:rPr>
                        <a:t>Tema editável</a:t>
                      </a:r>
                      <a:endParaRPr sz="1000">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1600"/>
                        </a:spcAft>
                        <a:buNone/>
                      </a:pPr>
                      <a:r>
                        <a:rPr lang="pt-BR" sz="1000">
                          <a:solidFill>
                            <a:schemeClr val="dk1"/>
                          </a:solidFill>
                          <a:latin typeface="Nunito Sans"/>
                          <a:ea typeface="Nunito Sans"/>
                          <a:cs typeface="Nunito Sans"/>
                          <a:sym typeface="Nunito Sans"/>
                        </a:rPr>
                        <a:t>Os slides mestres podem ser editados facilmente. Clique </a:t>
                      </a:r>
                      <a:r>
                        <a:rPr b="1" lang="pt-BR" sz="1000" u="sng">
                          <a:solidFill>
                            <a:schemeClr val="dk1"/>
                          </a:solidFill>
                          <a:latin typeface="Nunito Sans"/>
                          <a:ea typeface="Nunito Sans"/>
                          <a:cs typeface="Nunito Sans"/>
                          <a:sym typeface="Nunito Sans"/>
                          <a:hlinkClick r:id="rId10">
                            <a:extLst>
                              <a:ext uri="{A12FA001-AC4F-418D-AE19-62706E023703}">
                                <ahyp:hlinkClr val="tx"/>
                              </a:ext>
                            </a:extLst>
                          </a:hlinkClick>
                        </a:rPr>
                        <a:t>aqui</a:t>
                      </a:r>
                      <a:r>
                        <a:rPr b="1" lang="pt-BR" sz="1000">
                          <a:solidFill>
                            <a:schemeClr val="dk1"/>
                          </a:solidFill>
                          <a:latin typeface="Nunito Sans"/>
                          <a:ea typeface="Nunito Sans"/>
                          <a:cs typeface="Nunito Sans"/>
                          <a:sym typeface="Nunito Sans"/>
                        </a:rPr>
                        <a:t> </a:t>
                      </a:r>
                      <a:r>
                        <a:rPr lang="pt-BR" sz="1000">
                          <a:solidFill>
                            <a:schemeClr val="dk1"/>
                          </a:solidFill>
                          <a:latin typeface="Nunito Sans"/>
                          <a:ea typeface="Nunito Sans"/>
                          <a:cs typeface="Nunito Sans"/>
                          <a:sym typeface="Nunito Sans"/>
                        </a:rPr>
                        <a:t>para saber como</a:t>
                      </a:r>
                      <a:endParaRPr sz="1000">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549" name="Google Shape;1549;p41"/>
          <p:cNvSpPr txBox="1"/>
          <p:nvPr/>
        </p:nvSpPr>
        <p:spPr>
          <a:xfrm>
            <a:off x="1146600" y="1179925"/>
            <a:ext cx="6851100" cy="3702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pt-BR" sz="1200">
                <a:solidFill>
                  <a:schemeClr val="dk1"/>
                </a:solidFill>
                <a:latin typeface="Nunito Sans"/>
                <a:ea typeface="Nunito Sans"/>
                <a:cs typeface="Nunito Sans"/>
                <a:sym typeface="Nunito Sans"/>
              </a:rPr>
              <a:t>Você pode excluir este slide quando terminar de editar o modelo</a:t>
            </a:r>
            <a:endParaRPr sz="1200">
              <a:solidFill>
                <a:schemeClr val="dk1"/>
              </a:solidFill>
              <a:latin typeface="Nunito Sans"/>
              <a:ea typeface="Nunito Sans"/>
              <a:cs typeface="Nunito Sans"/>
              <a:sym typeface="Nunito Sans"/>
            </a:endParaRPr>
          </a:p>
        </p:txBody>
      </p:sp>
      <p:sp>
        <p:nvSpPr>
          <p:cNvPr id="1550" name="Google Shape;1550;p41"/>
          <p:cNvSpPr txBox="1"/>
          <p:nvPr/>
        </p:nvSpPr>
        <p:spPr>
          <a:xfrm>
            <a:off x="1282275" y="4111400"/>
            <a:ext cx="23454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1200">
                <a:solidFill>
                  <a:schemeClr val="dk1"/>
                </a:solidFill>
                <a:latin typeface="Nunito Sans"/>
                <a:ea typeface="Nunito Sans"/>
                <a:cs typeface="Nunito Sans"/>
                <a:sym typeface="Nunito Sans"/>
              </a:rPr>
              <a:t>Para mais informações:</a:t>
            </a:r>
            <a:br>
              <a:rPr lang="pt-BR" sz="1200">
                <a:solidFill>
                  <a:schemeClr val="dk1"/>
                </a:solidFill>
                <a:latin typeface="Nunito Sans"/>
                <a:ea typeface="Nunito Sans"/>
                <a:cs typeface="Nunito Sans"/>
                <a:sym typeface="Nunito Sans"/>
              </a:rPr>
            </a:br>
            <a:r>
              <a:rPr b="1" lang="pt-BR" sz="1200" u="sng">
                <a:solidFill>
                  <a:schemeClr val="dk1"/>
                </a:solidFill>
                <a:latin typeface="Nunito Sans"/>
                <a:ea typeface="Nunito Sans"/>
                <a:cs typeface="Nunito Sans"/>
                <a:sym typeface="Nunito Sans"/>
                <a:hlinkClick r:id="rId11">
                  <a:extLst>
                    <a:ext uri="{A12FA001-AC4F-418D-AE19-62706E023703}">
                      <ahyp:hlinkClr val="tx"/>
                    </a:ext>
                  </a:extLst>
                </a:hlinkClick>
              </a:rPr>
              <a:t>Slidesgo</a:t>
            </a:r>
            <a:r>
              <a:rPr lang="pt-BR" sz="1200">
                <a:solidFill>
                  <a:schemeClr val="dk1"/>
                </a:solidFill>
                <a:latin typeface="Nunito Sans"/>
                <a:ea typeface="Nunito Sans"/>
                <a:cs typeface="Nunito Sans"/>
                <a:sym typeface="Nunito Sans"/>
              </a:rPr>
              <a:t> | </a:t>
            </a:r>
            <a:r>
              <a:rPr b="1" lang="pt-BR" sz="1200" u="sng">
                <a:solidFill>
                  <a:schemeClr val="dk1"/>
                </a:solidFill>
                <a:latin typeface="Nunito Sans"/>
                <a:ea typeface="Nunito Sans"/>
                <a:cs typeface="Nunito Sans"/>
                <a:sym typeface="Nunito Sans"/>
                <a:hlinkClick r:id="rId12">
                  <a:extLst>
                    <a:ext uri="{A12FA001-AC4F-418D-AE19-62706E023703}">
                      <ahyp:hlinkClr val="tx"/>
                    </a:ext>
                  </a:extLst>
                </a:hlinkClick>
              </a:rPr>
              <a:t>Blog</a:t>
            </a:r>
            <a:r>
              <a:rPr b="1" lang="pt-BR" sz="1200">
                <a:solidFill>
                  <a:schemeClr val="dk1"/>
                </a:solidFill>
                <a:latin typeface="Nunito Sans"/>
                <a:ea typeface="Nunito Sans"/>
                <a:cs typeface="Nunito Sans"/>
                <a:sym typeface="Nunito Sans"/>
              </a:rPr>
              <a:t> </a:t>
            </a:r>
            <a:r>
              <a:rPr lang="pt-BR" sz="1200">
                <a:solidFill>
                  <a:schemeClr val="dk1"/>
                </a:solidFill>
                <a:latin typeface="Nunito Sans"/>
                <a:ea typeface="Nunito Sans"/>
                <a:cs typeface="Nunito Sans"/>
                <a:sym typeface="Nunito Sans"/>
              </a:rPr>
              <a:t>| </a:t>
            </a:r>
            <a:r>
              <a:rPr b="1" lang="pt-BR" sz="1200" u="sng">
                <a:solidFill>
                  <a:schemeClr val="hlink"/>
                </a:solidFill>
                <a:latin typeface="Nunito Sans"/>
                <a:ea typeface="Nunito Sans"/>
                <a:cs typeface="Nunito Sans"/>
                <a:sym typeface="Nunito Sans"/>
                <a:hlinkClick r:id="rId13"/>
              </a:rPr>
              <a:t>FAQs</a:t>
            </a:r>
            <a:endParaRPr b="1" sz="1200">
              <a:solidFill>
                <a:schemeClr val="dk1"/>
              </a:solidFill>
              <a:latin typeface="Nunito Sans"/>
              <a:ea typeface="Nunito Sans"/>
              <a:cs typeface="Nunito Sans"/>
              <a:sym typeface="Nunito Sans"/>
            </a:endParaRPr>
          </a:p>
        </p:txBody>
      </p:sp>
      <p:sp>
        <p:nvSpPr>
          <p:cNvPr id="1551" name="Google Shape;1551;p41"/>
          <p:cNvSpPr txBox="1"/>
          <p:nvPr/>
        </p:nvSpPr>
        <p:spPr>
          <a:xfrm>
            <a:off x="4086224" y="4111400"/>
            <a:ext cx="37755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1200">
                <a:solidFill>
                  <a:schemeClr val="dk1"/>
                </a:solidFill>
                <a:latin typeface="Nunito Sans"/>
                <a:ea typeface="Nunito Sans"/>
                <a:cs typeface="Nunito Sans"/>
                <a:sym typeface="Nunito Sans"/>
              </a:rPr>
              <a:t>Você pode visitar nossos projetos irmãos:</a:t>
            </a:r>
            <a:br>
              <a:rPr lang="pt-BR" sz="1200">
                <a:solidFill>
                  <a:schemeClr val="dk1"/>
                </a:solidFill>
                <a:latin typeface="Nunito Sans"/>
                <a:ea typeface="Nunito Sans"/>
                <a:cs typeface="Nunito Sans"/>
                <a:sym typeface="Nunito Sans"/>
              </a:rPr>
            </a:br>
            <a:r>
              <a:rPr b="1" lang="pt-BR" sz="1200" u="sng">
                <a:solidFill>
                  <a:schemeClr val="dk1"/>
                </a:solidFill>
                <a:latin typeface="Nunito Sans"/>
                <a:ea typeface="Nunito Sans"/>
                <a:cs typeface="Nunito Sans"/>
                <a:sym typeface="Nunito Sans"/>
                <a:hlinkClick r:id="rId14">
                  <a:extLst>
                    <a:ext uri="{A12FA001-AC4F-418D-AE19-62706E023703}">
                      <ahyp:hlinkClr val="tx"/>
                    </a:ext>
                  </a:extLst>
                </a:hlinkClick>
              </a:rPr>
              <a:t>Freepik</a:t>
            </a:r>
            <a:r>
              <a:rPr lang="pt-BR" sz="1200">
                <a:solidFill>
                  <a:schemeClr val="dk1"/>
                </a:solidFill>
                <a:latin typeface="Nunito Sans"/>
                <a:ea typeface="Nunito Sans"/>
                <a:cs typeface="Nunito Sans"/>
                <a:sym typeface="Nunito Sans"/>
              </a:rPr>
              <a:t> | </a:t>
            </a:r>
            <a:r>
              <a:rPr b="1" lang="pt-BR" sz="1200" u="sng">
                <a:solidFill>
                  <a:schemeClr val="dk1"/>
                </a:solidFill>
                <a:latin typeface="Nunito Sans"/>
                <a:ea typeface="Nunito Sans"/>
                <a:cs typeface="Nunito Sans"/>
                <a:sym typeface="Nunito Sans"/>
                <a:hlinkClick r:id="rId15">
                  <a:extLst>
                    <a:ext uri="{A12FA001-AC4F-418D-AE19-62706E023703}">
                      <ahyp:hlinkClr val="tx"/>
                    </a:ext>
                  </a:extLst>
                </a:hlinkClick>
              </a:rPr>
              <a:t>Flaticon</a:t>
            </a:r>
            <a:r>
              <a:rPr lang="pt-BR" sz="1200">
                <a:solidFill>
                  <a:schemeClr val="dk1"/>
                </a:solidFill>
                <a:latin typeface="Nunito Sans"/>
                <a:ea typeface="Nunito Sans"/>
                <a:cs typeface="Nunito Sans"/>
                <a:sym typeface="Nunito Sans"/>
              </a:rPr>
              <a:t> | </a:t>
            </a:r>
            <a:r>
              <a:rPr b="1" lang="pt-BR" sz="1200" u="sng">
                <a:solidFill>
                  <a:schemeClr val="dk1"/>
                </a:solidFill>
                <a:latin typeface="Nunito Sans"/>
                <a:ea typeface="Nunito Sans"/>
                <a:cs typeface="Nunito Sans"/>
                <a:sym typeface="Nunito Sans"/>
                <a:hlinkClick r:id="rId16">
                  <a:extLst>
                    <a:ext uri="{A12FA001-AC4F-418D-AE19-62706E023703}">
                      <ahyp:hlinkClr val="tx"/>
                    </a:ext>
                  </a:extLst>
                </a:hlinkClick>
              </a:rPr>
              <a:t>Storyset</a:t>
            </a:r>
            <a:r>
              <a:rPr lang="pt-BR" sz="1200">
                <a:solidFill>
                  <a:schemeClr val="dk1"/>
                </a:solidFill>
                <a:latin typeface="Nunito Sans"/>
                <a:ea typeface="Nunito Sans"/>
                <a:cs typeface="Nunito Sans"/>
                <a:sym typeface="Nunito Sans"/>
              </a:rPr>
              <a:t> | </a:t>
            </a:r>
            <a:r>
              <a:rPr b="1" lang="pt-BR" sz="1200" u="sng">
                <a:solidFill>
                  <a:schemeClr val="dk1"/>
                </a:solidFill>
                <a:latin typeface="Nunito Sans"/>
                <a:ea typeface="Nunito Sans"/>
                <a:cs typeface="Nunito Sans"/>
                <a:sym typeface="Nunito Sans"/>
                <a:hlinkClick r:id="rId17">
                  <a:extLst>
                    <a:ext uri="{A12FA001-AC4F-418D-AE19-62706E023703}">
                      <ahyp:hlinkClr val="tx"/>
                    </a:ext>
                  </a:extLst>
                </a:hlinkClick>
              </a:rPr>
              <a:t>Wepik</a:t>
            </a:r>
            <a:r>
              <a:rPr lang="pt-BR" sz="1200">
                <a:solidFill>
                  <a:schemeClr val="dk1"/>
                </a:solidFill>
                <a:uFill>
                  <a:noFill/>
                </a:uFill>
                <a:latin typeface="Nunito Sans"/>
                <a:ea typeface="Nunito Sans"/>
                <a:cs typeface="Nunito Sans"/>
                <a:sym typeface="Nunito Sans"/>
                <a:hlinkClick r:id="rId18">
                  <a:extLst>
                    <a:ext uri="{A12FA001-AC4F-418D-AE19-62706E023703}">
                      <ahyp:hlinkClr val="tx"/>
                    </a:ext>
                  </a:extLst>
                </a:hlinkClick>
              </a:rPr>
              <a:t> </a:t>
            </a:r>
            <a:r>
              <a:rPr lang="pt-BR" sz="1200">
                <a:solidFill>
                  <a:schemeClr val="dk1"/>
                </a:solidFill>
                <a:latin typeface="Nunito Sans"/>
                <a:ea typeface="Nunito Sans"/>
                <a:cs typeface="Nunito Sans"/>
                <a:sym typeface="Nunito Sans"/>
              </a:rPr>
              <a:t>| </a:t>
            </a:r>
            <a:r>
              <a:rPr b="1" lang="pt-BR" sz="1200" u="sng">
                <a:solidFill>
                  <a:schemeClr val="dk1"/>
                </a:solidFill>
                <a:latin typeface="Nunito Sans"/>
                <a:ea typeface="Nunito Sans"/>
                <a:cs typeface="Nunito Sans"/>
                <a:sym typeface="Nunito Sans"/>
                <a:hlinkClick r:id="rId19">
                  <a:extLst>
                    <a:ext uri="{A12FA001-AC4F-418D-AE19-62706E023703}">
                      <ahyp:hlinkClr val="tx"/>
                    </a:ext>
                  </a:extLst>
                </a:hlinkClick>
              </a:rPr>
              <a:t>Videvo</a:t>
            </a:r>
            <a:endParaRPr b="1" sz="1200" u="sng">
              <a:solidFill>
                <a:schemeClr val="dk1"/>
              </a:solidFill>
              <a:latin typeface="Nunito Sans"/>
              <a:ea typeface="Nunito Sans"/>
              <a:cs typeface="Nunito Sans"/>
              <a:sym typeface="Nunito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9" name="Shape 2449"/>
        <p:cNvGrpSpPr/>
        <p:nvPr/>
      </p:nvGrpSpPr>
      <p:grpSpPr>
        <a:xfrm>
          <a:off x="0" y="0"/>
          <a:ext cx="0" cy="0"/>
          <a:chOff x="0" y="0"/>
          <a:chExt cx="0" cy="0"/>
        </a:xfrm>
      </p:grpSpPr>
      <p:sp>
        <p:nvSpPr>
          <p:cNvPr id="2450" name="Google Shape;2450;p59"/>
          <p:cNvSpPr txBox="1"/>
          <p:nvPr>
            <p:ph type="title"/>
          </p:nvPr>
        </p:nvSpPr>
        <p:spPr>
          <a:xfrm>
            <a:off x="5511968" y="1762200"/>
            <a:ext cx="2649000" cy="686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pt-BR"/>
              <a:t>Mockup</a:t>
            </a:r>
            <a:endParaRPr/>
          </a:p>
        </p:txBody>
      </p:sp>
      <p:sp>
        <p:nvSpPr>
          <p:cNvPr id="2451" name="Google Shape;2451;p59"/>
          <p:cNvSpPr txBox="1"/>
          <p:nvPr>
            <p:ph idx="1" type="subTitle"/>
          </p:nvPr>
        </p:nvSpPr>
        <p:spPr>
          <a:xfrm>
            <a:off x="5512093" y="2372700"/>
            <a:ext cx="2649000" cy="1008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pt-BR"/>
              <a:t>Você pode substituir a imagem na tela por outra. Basta clicar com o botão direito e selecionar “Substituir imagem”</a:t>
            </a:r>
            <a:endParaRPr/>
          </a:p>
        </p:txBody>
      </p:sp>
      <p:sp>
        <p:nvSpPr>
          <p:cNvPr id="2452" name="Google Shape;2452;p59"/>
          <p:cNvSpPr/>
          <p:nvPr/>
        </p:nvSpPr>
        <p:spPr>
          <a:xfrm>
            <a:off x="982907" y="1414050"/>
            <a:ext cx="3963000" cy="2315400"/>
          </a:xfrm>
          <a:prstGeom prst="roundRect">
            <a:avLst>
              <a:gd fmla="val 702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53" name="Google Shape;2453;p59"/>
          <p:cNvPicPr preferRelativeResize="0"/>
          <p:nvPr/>
        </p:nvPicPr>
        <p:blipFill rotWithShape="1">
          <a:blip r:embed="rId3">
            <a:alphaModFix/>
          </a:blip>
          <a:srcRect b="79" l="0" r="0" t="79"/>
          <a:stretch/>
        </p:blipFill>
        <p:spPr>
          <a:xfrm>
            <a:off x="1103817" y="1526215"/>
            <a:ext cx="3721252" cy="209119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7" name="Shape 2457"/>
        <p:cNvGrpSpPr/>
        <p:nvPr/>
      </p:nvGrpSpPr>
      <p:grpSpPr>
        <a:xfrm>
          <a:off x="0" y="0"/>
          <a:ext cx="0" cy="0"/>
          <a:chOff x="0" y="0"/>
          <a:chExt cx="0" cy="0"/>
        </a:xfrm>
      </p:grpSpPr>
      <p:sp>
        <p:nvSpPr>
          <p:cNvPr id="2458" name="Google Shape;2458;p60"/>
          <p:cNvSpPr txBox="1"/>
          <p:nvPr>
            <p:ph type="title"/>
          </p:nvPr>
        </p:nvSpPr>
        <p:spPr>
          <a:xfrm>
            <a:off x="1674388" y="1762200"/>
            <a:ext cx="2649000" cy="68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pt-BR"/>
              <a:t>Mockup</a:t>
            </a:r>
            <a:endParaRPr/>
          </a:p>
        </p:txBody>
      </p:sp>
      <p:sp>
        <p:nvSpPr>
          <p:cNvPr id="2459" name="Google Shape;2459;p60"/>
          <p:cNvSpPr txBox="1"/>
          <p:nvPr>
            <p:ph idx="1" type="subTitle"/>
          </p:nvPr>
        </p:nvSpPr>
        <p:spPr>
          <a:xfrm>
            <a:off x="1674388" y="2372700"/>
            <a:ext cx="2649000" cy="100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Você pode substituir a imagem na tela por outra. Basta clicar com o botão direito e selecionar “Substituir imagem”</a:t>
            </a:r>
            <a:endParaRPr/>
          </a:p>
        </p:txBody>
      </p:sp>
      <p:sp>
        <p:nvSpPr>
          <p:cNvPr id="2460" name="Google Shape;2460;p60"/>
          <p:cNvSpPr/>
          <p:nvPr/>
        </p:nvSpPr>
        <p:spPr>
          <a:xfrm>
            <a:off x="5322287" y="863250"/>
            <a:ext cx="2133000" cy="3417000"/>
          </a:xfrm>
          <a:prstGeom prst="roundRect">
            <a:avLst>
              <a:gd fmla="val 7022"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pt-BR"/>
              <a:t>       </a:t>
            </a:r>
            <a:endParaRPr/>
          </a:p>
        </p:txBody>
      </p:sp>
      <p:pic>
        <p:nvPicPr>
          <p:cNvPr id="2461" name="Google Shape;2461;p60"/>
          <p:cNvPicPr preferRelativeResize="0"/>
          <p:nvPr/>
        </p:nvPicPr>
        <p:blipFill rotWithShape="1">
          <a:blip r:embed="rId3">
            <a:alphaModFix/>
          </a:blip>
          <a:srcRect b="0" l="69289" r="0" t="12701"/>
          <a:stretch/>
        </p:blipFill>
        <p:spPr>
          <a:xfrm>
            <a:off x="5431936" y="1040425"/>
            <a:ext cx="1913354" cy="30626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5" name="Shape 2465"/>
        <p:cNvGrpSpPr/>
        <p:nvPr/>
      </p:nvGrpSpPr>
      <p:grpSpPr>
        <a:xfrm>
          <a:off x="0" y="0"/>
          <a:ext cx="0" cy="0"/>
          <a:chOff x="0" y="0"/>
          <a:chExt cx="0" cy="0"/>
        </a:xfrm>
      </p:grpSpPr>
      <p:sp>
        <p:nvSpPr>
          <p:cNvPr id="2466" name="Google Shape;2466;p61"/>
          <p:cNvSpPr txBox="1"/>
          <p:nvPr/>
        </p:nvSpPr>
        <p:spPr>
          <a:xfrm flipH="1">
            <a:off x="5836246" y="1234647"/>
            <a:ext cx="2143200" cy="467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Vênus</a:t>
            </a:r>
            <a:endParaRPr sz="2000">
              <a:solidFill>
                <a:schemeClr val="dk1"/>
              </a:solidFill>
              <a:latin typeface="Plus Jakarta Sans ExtraBold"/>
              <a:ea typeface="Plus Jakarta Sans ExtraBold"/>
              <a:cs typeface="Plus Jakarta Sans ExtraBold"/>
              <a:sym typeface="Plus Jakarta Sans ExtraBold"/>
            </a:endParaRPr>
          </a:p>
        </p:txBody>
      </p:sp>
      <p:sp>
        <p:nvSpPr>
          <p:cNvPr id="2467" name="Google Shape;2467;p61"/>
          <p:cNvSpPr txBox="1"/>
          <p:nvPr/>
        </p:nvSpPr>
        <p:spPr>
          <a:xfrm flipH="1">
            <a:off x="5836246" y="3503534"/>
            <a:ext cx="2143200" cy="467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Marte</a:t>
            </a:r>
            <a:endParaRPr sz="2000">
              <a:solidFill>
                <a:schemeClr val="dk1"/>
              </a:solidFill>
              <a:latin typeface="Plus Jakarta Sans ExtraBold"/>
              <a:ea typeface="Plus Jakarta Sans ExtraBold"/>
              <a:cs typeface="Plus Jakarta Sans ExtraBold"/>
              <a:sym typeface="Plus Jakarta Sans ExtraBold"/>
            </a:endParaRPr>
          </a:p>
        </p:txBody>
      </p:sp>
      <p:sp>
        <p:nvSpPr>
          <p:cNvPr id="2468" name="Google Shape;2468;p61"/>
          <p:cNvSpPr txBox="1"/>
          <p:nvPr/>
        </p:nvSpPr>
        <p:spPr>
          <a:xfrm flipH="1">
            <a:off x="5836271" y="2369097"/>
            <a:ext cx="2143200" cy="467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Mercúrio</a:t>
            </a:r>
            <a:endParaRPr sz="2000">
              <a:solidFill>
                <a:schemeClr val="dk1"/>
              </a:solidFill>
              <a:latin typeface="Plus Jakarta Sans ExtraBold"/>
              <a:ea typeface="Plus Jakarta Sans ExtraBold"/>
              <a:cs typeface="Plus Jakarta Sans ExtraBold"/>
              <a:sym typeface="Plus Jakarta Sans ExtraBold"/>
            </a:endParaRPr>
          </a:p>
        </p:txBody>
      </p:sp>
      <p:sp>
        <p:nvSpPr>
          <p:cNvPr id="2469" name="Google Shape;2469;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Isto é um mapa</a:t>
            </a:r>
            <a:endParaRPr/>
          </a:p>
        </p:txBody>
      </p:sp>
      <p:sp>
        <p:nvSpPr>
          <p:cNvPr id="2470" name="Google Shape;2470;p61"/>
          <p:cNvSpPr txBox="1"/>
          <p:nvPr/>
        </p:nvSpPr>
        <p:spPr>
          <a:xfrm flipH="1">
            <a:off x="5836258" y="1586718"/>
            <a:ext cx="21432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pt-BR">
                <a:solidFill>
                  <a:schemeClr val="dk1"/>
                </a:solidFill>
                <a:latin typeface="Nunito Sans"/>
                <a:ea typeface="Nunito Sans"/>
                <a:cs typeface="Nunito Sans"/>
                <a:sym typeface="Nunito Sans"/>
              </a:rPr>
              <a:t>Vênus tem um nome muito bonito</a:t>
            </a:r>
            <a:endParaRPr>
              <a:solidFill>
                <a:schemeClr val="dk1"/>
              </a:solidFill>
              <a:latin typeface="Nunito Sans"/>
              <a:ea typeface="Nunito Sans"/>
              <a:cs typeface="Nunito Sans"/>
              <a:sym typeface="Nunito Sans"/>
            </a:endParaRPr>
          </a:p>
        </p:txBody>
      </p:sp>
      <p:sp>
        <p:nvSpPr>
          <p:cNvPr id="2471" name="Google Shape;2471;p61"/>
          <p:cNvSpPr txBox="1"/>
          <p:nvPr/>
        </p:nvSpPr>
        <p:spPr>
          <a:xfrm flipH="1">
            <a:off x="5836258" y="3857992"/>
            <a:ext cx="21432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pt-BR">
                <a:solidFill>
                  <a:schemeClr val="dk1"/>
                </a:solidFill>
                <a:latin typeface="Nunito Sans"/>
                <a:ea typeface="Nunito Sans"/>
                <a:cs typeface="Nunito Sans"/>
                <a:sym typeface="Nunito Sans"/>
              </a:rPr>
              <a:t>Apesar de ser vermelho, Marte é frio</a:t>
            </a:r>
            <a:endParaRPr>
              <a:solidFill>
                <a:schemeClr val="dk1"/>
              </a:solidFill>
              <a:latin typeface="Nunito Sans"/>
              <a:ea typeface="Nunito Sans"/>
              <a:cs typeface="Nunito Sans"/>
              <a:sym typeface="Nunito Sans"/>
            </a:endParaRPr>
          </a:p>
        </p:txBody>
      </p:sp>
      <p:sp>
        <p:nvSpPr>
          <p:cNvPr id="2472" name="Google Shape;2472;p61"/>
          <p:cNvSpPr txBox="1"/>
          <p:nvPr/>
        </p:nvSpPr>
        <p:spPr>
          <a:xfrm flipH="1">
            <a:off x="5836272" y="2721170"/>
            <a:ext cx="21432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pt-BR">
                <a:solidFill>
                  <a:schemeClr val="dk1"/>
                </a:solidFill>
                <a:latin typeface="Nunito Sans"/>
                <a:ea typeface="Nunito Sans"/>
                <a:cs typeface="Nunito Sans"/>
                <a:sym typeface="Nunito Sans"/>
              </a:rPr>
              <a:t>Mercúrio é o planeta mais próximo do Sol</a:t>
            </a:r>
            <a:endParaRPr>
              <a:solidFill>
                <a:schemeClr val="dk1"/>
              </a:solidFill>
              <a:latin typeface="Nunito Sans"/>
              <a:ea typeface="Nunito Sans"/>
              <a:cs typeface="Nunito Sans"/>
              <a:sym typeface="Nunito Sans"/>
            </a:endParaRPr>
          </a:p>
        </p:txBody>
      </p:sp>
      <p:grpSp>
        <p:nvGrpSpPr>
          <p:cNvPr id="2473" name="Google Shape;2473;p61"/>
          <p:cNvGrpSpPr/>
          <p:nvPr/>
        </p:nvGrpSpPr>
        <p:grpSpPr>
          <a:xfrm>
            <a:off x="713237" y="1583502"/>
            <a:ext cx="4919741" cy="2620545"/>
            <a:chOff x="233350" y="949250"/>
            <a:chExt cx="7137300" cy="3802300"/>
          </a:xfrm>
        </p:grpSpPr>
        <p:sp>
          <p:nvSpPr>
            <p:cNvPr id="2474" name="Google Shape;2474;p6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5" name="Google Shape;2525;p61"/>
          <p:cNvSpPr/>
          <p:nvPr/>
        </p:nvSpPr>
        <p:spPr>
          <a:xfrm flipH="1">
            <a:off x="1250345" y="1886061"/>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1"/>
          <p:cNvSpPr/>
          <p:nvPr/>
        </p:nvSpPr>
        <p:spPr>
          <a:xfrm flipH="1">
            <a:off x="3238395" y="269704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1"/>
          <p:cNvSpPr/>
          <p:nvPr/>
        </p:nvSpPr>
        <p:spPr>
          <a:xfrm flipH="1">
            <a:off x="5092045" y="2888073"/>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1"/>
          <p:cNvSpPr/>
          <p:nvPr/>
        </p:nvSpPr>
        <p:spPr>
          <a:xfrm>
            <a:off x="8075454" y="117019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1"/>
          <p:cNvSpPr/>
          <p:nvPr/>
        </p:nvSpPr>
        <p:spPr>
          <a:xfrm>
            <a:off x="8075454" y="230464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1"/>
          <p:cNvSpPr/>
          <p:nvPr/>
        </p:nvSpPr>
        <p:spPr>
          <a:xfrm>
            <a:off x="8075454" y="343907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4" name="Shape 2534"/>
        <p:cNvGrpSpPr/>
        <p:nvPr/>
      </p:nvGrpSpPr>
      <p:grpSpPr>
        <a:xfrm>
          <a:off x="0" y="0"/>
          <a:ext cx="0" cy="0"/>
          <a:chOff x="0" y="0"/>
          <a:chExt cx="0" cy="0"/>
        </a:xfrm>
      </p:grpSpPr>
      <p:sp>
        <p:nvSpPr>
          <p:cNvPr id="2535" name="Google Shape;2535;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Uma linha do tempo sempre é útil</a:t>
            </a:r>
            <a:endParaRPr/>
          </a:p>
        </p:txBody>
      </p:sp>
      <p:sp>
        <p:nvSpPr>
          <p:cNvPr id="2536" name="Google Shape;2536;p62"/>
          <p:cNvSpPr/>
          <p:nvPr/>
        </p:nvSpPr>
        <p:spPr>
          <a:xfrm>
            <a:off x="1214949" y="2743850"/>
            <a:ext cx="1678500" cy="152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2"/>
          <p:cNvSpPr/>
          <p:nvPr/>
        </p:nvSpPr>
        <p:spPr>
          <a:xfrm>
            <a:off x="2893483" y="2743850"/>
            <a:ext cx="1678500" cy="15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2"/>
          <p:cNvSpPr/>
          <p:nvPr/>
        </p:nvSpPr>
        <p:spPr>
          <a:xfrm>
            <a:off x="4572018" y="2743850"/>
            <a:ext cx="1678500" cy="152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2"/>
          <p:cNvSpPr/>
          <p:nvPr/>
        </p:nvSpPr>
        <p:spPr>
          <a:xfrm>
            <a:off x="6250552" y="2743850"/>
            <a:ext cx="1678500" cy="15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40" name="Google Shape;2540;p62"/>
          <p:cNvCxnSpPr>
            <a:stCxn id="2536" idx="0"/>
            <a:endCxn id="2541" idx="2"/>
          </p:cNvCxnSpPr>
          <p:nvPr/>
        </p:nvCxnSpPr>
        <p:spPr>
          <a:xfrm rot="10800000">
            <a:off x="2054199" y="2468750"/>
            <a:ext cx="0" cy="275100"/>
          </a:xfrm>
          <a:prstGeom prst="straightConnector1">
            <a:avLst/>
          </a:prstGeom>
          <a:noFill/>
          <a:ln cap="flat" cmpd="sng" w="9525">
            <a:solidFill>
              <a:schemeClr val="accent3"/>
            </a:solidFill>
            <a:prstDash val="solid"/>
            <a:round/>
            <a:headEnd len="med" w="med" type="none"/>
            <a:tailEnd len="med" w="med" type="oval"/>
          </a:ln>
        </p:spPr>
      </p:cxnSp>
      <p:sp>
        <p:nvSpPr>
          <p:cNvPr id="2541" name="Google Shape;2541;p62"/>
          <p:cNvSpPr txBox="1"/>
          <p:nvPr/>
        </p:nvSpPr>
        <p:spPr>
          <a:xfrm flipH="1">
            <a:off x="982599" y="1942950"/>
            <a:ext cx="2143200" cy="5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Vênus</a:t>
            </a:r>
            <a:endParaRPr sz="2400">
              <a:solidFill>
                <a:schemeClr val="dk1"/>
              </a:solidFill>
              <a:latin typeface="Bebas Neue"/>
              <a:ea typeface="Bebas Neue"/>
              <a:cs typeface="Bebas Neue"/>
              <a:sym typeface="Bebas Neue"/>
            </a:endParaRPr>
          </a:p>
        </p:txBody>
      </p:sp>
      <p:sp>
        <p:nvSpPr>
          <p:cNvPr id="2542" name="Google Shape;2542;p62"/>
          <p:cNvSpPr txBox="1"/>
          <p:nvPr/>
        </p:nvSpPr>
        <p:spPr>
          <a:xfrm flipH="1">
            <a:off x="982601" y="1463004"/>
            <a:ext cx="21432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Vênus tem um nome muito bonito</a:t>
            </a:r>
            <a:endParaRPr>
              <a:solidFill>
                <a:schemeClr val="dk1"/>
              </a:solidFill>
              <a:latin typeface="Anaheim"/>
              <a:ea typeface="Anaheim"/>
              <a:cs typeface="Anaheim"/>
              <a:sym typeface="Anaheim"/>
            </a:endParaRPr>
          </a:p>
        </p:txBody>
      </p:sp>
      <p:sp>
        <p:nvSpPr>
          <p:cNvPr id="2543" name="Google Shape;2543;p62"/>
          <p:cNvSpPr txBox="1"/>
          <p:nvPr/>
        </p:nvSpPr>
        <p:spPr>
          <a:xfrm flipH="1">
            <a:off x="2663449" y="3138490"/>
            <a:ext cx="2143200" cy="525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Mercúrio</a:t>
            </a:r>
            <a:endParaRPr sz="2400">
              <a:solidFill>
                <a:schemeClr val="dk1"/>
              </a:solidFill>
              <a:latin typeface="Bebas Neue"/>
              <a:ea typeface="Bebas Neue"/>
              <a:cs typeface="Bebas Neue"/>
              <a:sym typeface="Bebas Neue"/>
            </a:endParaRPr>
          </a:p>
        </p:txBody>
      </p:sp>
      <p:sp>
        <p:nvSpPr>
          <p:cNvPr id="2544" name="Google Shape;2544;p62"/>
          <p:cNvSpPr txBox="1"/>
          <p:nvPr/>
        </p:nvSpPr>
        <p:spPr>
          <a:xfrm flipH="1">
            <a:off x="2661126" y="3572780"/>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Mercúrio é o planeta mais próximo do Sol</a:t>
            </a:r>
            <a:endParaRPr>
              <a:solidFill>
                <a:schemeClr val="dk1"/>
              </a:solidFill>
              <a:latin typeface="Nunito Sans"/>
              <a:ea typeface="Nunito Sans"/>
              <a:cs typeface="Nunito Sans"/>
              <a:sym typeface="Nunito Sans"/>
            </a:endParaRPr>
          </a:p>
        </p:txBody>
      </p:sp>
      <p:cxnSp>
        <p:nvCxnSpPr>
          <p:cNvPr id="2545" name="Google Shape;2545;p62"/>
          <p:cNvCxnSpPr>
            <a:stCxn id="2543" idx="0"/>
            <a:endCxn id="2537" idx="2"/>
          </p:cNvCxnSpPr>
          <p:nvPr/>
        </p:nvCxnSpPr>
        <p:spPr>
          <a:xfrm rot="10800000">
            <a:off x="3732649" y="2896090"/>
            <a:ext cx="2400" cy="242400"/>
          </a:xfrm>
          <a:prstGeom prst="straightConnector1">
            <a:avLst/>
          </a:prstGeom>
          <a:noFill/>
          <a:ln cap="flat" cmpd="sng" w="9525">
            <a:solidFill>
              <a:schemeClr val="accent2"/>
            </a:solidFill>
            <a:prstDash val="solid"/>
            <a:round/>
            <a:headEnd len="med" w="med" type="oval"/>
            <a:tailEnd len="med" w="med" type="none"/>
          </a:ln>
        </p:spPr>
      </p:cxnSp>
      <p:sp>
        <p:nvSpPr>
          <p:cNvPr id="2546" name="Google Shape;2546;p62"/>
          <p:cNvSpPr txBox="1"/>
          <p:nvPr/>
        </p:nvSpPr>
        <p:spPr>
          <a:xfrm flipH="1">
            <a:off x="4339674" y="1942950"/>
            <a:ext cx="2143200" cy="5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Marte</a:t>
            </a:r>
            <a:endParaRPr sz="2400">
              <a:solidFill>
                <a:schemeClr val="dk1"/>
              </a:solidFill>
              <a:latin typeface="Bebas Neue"/>
              <a:ea typeface="Bebas Neue"/>
              <a:cs typeface="Bebas Neue"/>
              <a:sym typeface="Bebas Neue"/>
            </a:endParaRPr>
          </a:p>
        </p:txBody>
      </p:sp>
      <p:sp>
        <p:nvSpPr>
          <p:cNvPr id="2547" name="Google Shape;2547;p62"/>
          <p:cNvSpPr txBox="1"/>
          <p:nvPr/>
        </p:nvSpPr>
        <p:spPr>
          <a:xfrm flipH="1">
            <a:off x="4339676" y="1463004"/>
            <a:ext cx="21432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Apesar de ser vermelho, Marte é frio</a:t>
            </a:r>
            <a:endParaRPr>
              <a:solidFill>
                <a:schemeClr val="dk1"/>
              </a:solidFill>
              <a:latin typeface="Nunito Sans"/>
              <a:ea typeface="Nunito Sans"/>
              <a:cs typeface="Nunito Sans"/>
              <a:sym typeface="Nunito Sans"/>
            </a:endParaRPr>
          </a:p>
        </p:txBody>
      </p:sp>
      <p:sp>
        <p:nvSpPr>
          <p:cNvPr id="2548" name="Google Shape;2548;p62"/>
          <p:cNvSpPr txBox="1"/>
          <p:nvPr/>
        </p:nvSpPr>
        <p:spPr>
          <a:xfrm flipH="1">
            <a:off x="6022801" y="3138490"/>
            <a:ext cx="2143200" cy="525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Júpiter</a:t>
            </a:r>
            <a:endParaRPr sz="2400">
              <a:solidFill>
                <a:schemeClr val="dk1"/>
              </a:solidFill>
              <a:latin typeface="Bebas Neue"/>
              <a:ea typeface="Bebas Neue"/>
              <a:cs typeface="Bebas Neue"/>
              <a:sym typeface="Bebas Neue"/>
            </a:endParaRPr>
          </a:p>
        </p:txBody>
      </p:sp>
      <p:sp>
        <p:nvSpPr>
          <p:cNvPr id="2549" name="Google Shape;2549;p62"/>
          <p:cNvSpPr txBox="1"/>
          <p:nvPr/>
        </p:nvSpPr>
        <p:spPr>
          <a:xfrm flipH="1">
            <a:off x="6018200" y="3572780"/>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Júpiter é o maior de todos os planetas</a:t>
            </a:r>
            <a:endParaRPr>
              <a:solidFill>
                <a:schemeClr val="dk1"/>
              </a:solidFill>
              <a:latin typeface="Anaheim"/>
              <a:ea typeface="Anaheim"/>
              <a:cs typeface="Anaheim"/>
              <a:sym typeface="Anaheim"/>
            </a:endParaRPr>
          </a:p>
        </p:txBody>
      </p:sp>
      <p:cxnSp>
        <p:nvCxnSpPr>
          <p:cNvPr id="2550" name="Google Shape;2550;p62"/>
          <p:cNvCxnSpPr>
            <a:stCxn id="2538" idx="0"/>
            <a:endCxn id="2546" idx="2"/>
          </p:cNvCxnSpPr>
          <p:nvPr/>
        </p:nvCxnSpPr>
        <p:spPr>
          <a:xfrm rot="10800000">
            <a:off x="5411268" y="2468750"/>
            <a:ext cx="0" cy="275100"/>
          </a:xfrm>
          <a:prstGeom prst="straightConnector1">
            <a:avLst/>
          </a:prstGeom>
          <a:noFill/>
          <a:ln cap="flat" cmpd="sng" w="9525">
            <a:solidFill>
              <a:schemeClr val="accent1"/>
            </a:solidFill>
            <a:prstDash val="solid"/>
            <a:round/>
            <a:headEnd len="med" w="med" type="none"/>
            <a:tailEnd len="med" w="med" type="oval"/>
          </a:ln>
        </p:spPr>
      </p:cxnSp>
      <p:cxnSp>
        <p:nvCxnSpPr>
          <p:cNvPr id="2551" name="Google Shape;2551;p62"/>
          <p:cNvCxnSpPr>
            <a:stCxn id="2548" idx="0"/>
            <a:endCxn id="2539" idx="2"/>
          </p:cNvCxnSpPr>
          <p:nvPr/>
        </p:nvCxnSpPr>
        <p:spPr>
          <a:xfrm rot="10800000">
            <a:off x="7089901" y="2896090"/>
            <a:ext cx="4500" cy="242400"/>
          </a:xfrm>
          <a:prstGeom prst="straightConnector1">
            <a:avLst/>
          </a:prstGeom>
          <a:noFill/>
          <a:ln cap="flat" cmpd="sng" w="9525">
            <a:solidFill>
              <a:schemeClr val="dk2"/>
            </a:solidFill>
            <a:prstDash val="solid"/>
            <a:round/>
            <a:headEnd len="med" w="med" type="oval"/>
            <a:tailEnd len="med" w="med" type="none"/>
          </a:ln>
        </p:spPr>
      </p:cxnSp>
      <p:sp>
        <p:nvSpPr>
          <p:cNvPr id="2552" name="Google Shape;2552;p62"/>
          <p:cNvSpPr txBox="1"/>
          <p:nvPr/>
        </p:nvSpPr>
        <p:spPr>
          <a:xfrm>
            <a:off x="1686850" y="3177635"/>
            <a:ext cx="7347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2400">
                <a:solidFill>
                  <a:schemeClr val="accent3"/>
                </a:solidFill>
                <a:latin typeface="Plus Jakarta Sans ExtraBold"/>
                <a:ea typeface="Plus Jakarta Sans ExtraBold"/>
                <a:cs typeface="Plus Jakarta Sans ExtraBold"/>
                <a:sym typeface="Plus Jakarta Sans ExtraBold"/>
              </a:rPr>
              <a:t>01</a:t>
            </a:r>
            <a:endParaRPr sz="2400">
              <a:solidFill>
                <a:schemeClr val="accent3"/>
              </a:solidFill>
              <a:latin typeface="Plus Jakarta Sans ExtraBold"/>
              <a:ea typeface="Plus Jakarta Sans ExtraBold"/>
              <a:cs typeface="Plus Jakarta Sans ExtraBold"/>
              <a:sym typeface="Plus Jakarta Sans ExtraBold"/>
            </a:endParaRPr>
          </a:p>
        </p:txBody>
      </p:sp>
      <p:sp>
        <p:nvSpPr>
          <p:cNvPr id="2553" name="Google Shape;2553;p62"/>
          <p:cNvSpPr txBox="1"/>
          <p:nvPr/>
        </p:nvSpPr>
        <p:spPr>
          <a:xfrm>
            <a:off x="3363075" y="1982095"/>
            <a:ext cx="7347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2400">
                <a:solidFill>
                  <a:schemeClr val="accent3"/>
                </a:solidFill>
                <a:latin typeface="Plus Jakarta Sans ExtraBold"/>
                <a:ea typeface="Plus Jakarta Sans ExtraBold"/>
                <a:cs typeface="Plus Jakarta Sans ExtraBold"/>
                <a:sym typeface="Plus Jakarta Sans ExtraBold"/>
              </a:rPr>
              <a:t>02</a:t>
            </a:r>
            <a:endParaRPr sz="2400">
              <a:solidFill>
                <a:schemeClr val="accent3"/>
              </a:solidFill>
              <a:latin typeface="Plus Jakarta Sans ExtraBold"/>
              <a:ea typeface="Plus Jakarta Sans ExtraBold"/>
              <a:cs typeface="Plus Jakarta Sans ExtraBold"/>
              <a:sym typeface="Plus Jakarta Sans ExtraBold"/>
            </a:endParaRPr>
          </a:p>
        </p:txBody>
      </p:sp>
      <p:sp>
        <p:nvSpPr>
          <p:cNvPr id="2554" name="Google Shape;2554;p62"/>
          <p:cNvSpPr txBox="1"/>
          <p:nvPr/>
        </p:nvSpPr>
        <p:spPr>
          <a:xfrm>
            <a:off x="5045075" y="3177635"/>
            <a:ext cx="7347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2400">
                <a:solidFill>
                  <a:schemeClr val="accent3"/>
                </a:solidFill>
                <a:latin typeface="Plus Jakarta Sans ExtraBold"/>
                <a:ea typeface="Plus Jakarta Sans ExtraBold"/>
                <a:cs typeface="Plus Jakarta Sans ExtraBold"/>
                <a:sym typeface="Plus Jakarta Sans ExtraBold"/>
              </a:rPr>
              <a:t>03</a:t>
            </a:r>
            <a:endParaRPr sz="2400">
              <a:solidFill>
                <a:schemeClr val="accent3"/>
              </a:solidFill>
              <a:latin typeface="Plus Jakarta Sans ExtraBold"/>
              <a:ea typeface="Plus Jakarta Sans ExtraBold"/>
              <a:cs typeface="Plus Jakarta Sans ExtraBold"/>
              <a:sym typeface="Plus Jakarta Sans ExtraBold"/>
            </a:endParaRPr>
          </a:p>
        </p:txBody>
      </p:sp>
      <p:sp>
        <p:nvSpPr>
          <p:cNvPr id="2555" name="Google Shape;2555;p62"/>
          <p:cNvSpPr txBox="1"/>
          <p:nvPr/>
        </p:nvSpPr>
        <p:spPr>
          <a:xfrm>
            <a:off x="6727051" y="1982095"/>
            <a:ext cx="7347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2400">
                <a:solidFill>
                  <a:schemeClr val="accent3"/>
                </a:solidFill>
                <a:latin typeface="Plus Jakarta Sans ExtraBold"/>
                <a:ea typeface="Plus Jakarta Sans ExtraBold"/>
                <a:cs typeface="Plus Jakarta Sans ExtraBold"/>
                <a:sym typeface="Plus Jakarta Sans ExtraBold"/>
              </a:rPr>
              <a:t>04</a:t>
            </a:r>
            <a:endParaRPr sz="2400">
              <a:solidFill>
                <a:schemeClr val="accent3"/>
              </a:solidFill>
              <a:latin typeface="Plus Jakarta Sans ExtraBold"/>
              <a:ea typeface="Plus Jakarta Sans ExtraBold"/>
              <a:cs typeface="Plus Jakarta Sans ExtraBold"/>
              <a:sym typeface="Plus Jakarta Sans ExtraBo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9" name="Shape 2559"/>
        <p:cNvGrpSpPr/>
        <p:nvPr/>
      </p:nvGrpSpPr>
      <p:grpSpPr>
        <a:xfrm>
          <a:off x="0" y="0"/>
          <a:ext cx="0" cy="0"/>
          <a:chOff x="0" y="0"/>
          <a:chExt cx="0" cy="0"/>
        </a:xfrm>
      </p:grpSpPr>
      <p:sp>
        <p:nvSpPr>
          <p:cNvPr id="2560" name="Google Shape;2560;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Os infográficos são úteis</a:t>
            </a:r>
            <a:endParaRPr/>
          </a:p>
        </p:txBody>
      </p:sp>
      <p:sp>
        <p:nvSpPr>
          <p:cNvPr id="2561" name="Google Shape;2561;p63"/>
          <p:cNvSpPr txBox="1"/>
          <p:nvPr/>
        </p:nvSpPr>
        <p:spPr>
          <a:xfrm>
            <a:off x="1248930" y="1270200"/>
            <a:ext cx="1406400" cy="480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pt-BR" sz="2000">
                <a:solidFill>
                  <a:schemeClr val="accent3"/>
                </a:solidFill>
                <a:latin typeface="Plus Jakarta Sans ExtraBold"/>
                <a:ea typeface="Plus Jakarta Sans ExtraBold"/>
                <a:cs typeface="Plus Jakarta Sans ExtraBold"/>
                <a:sym typeface="Plus Jakarta Sans ExtraBold"/>
              </a:rPr>
              <a:t>Passo 1</a:t>
            </a:r>
            <a:endParaRPr sz="2000">
              <a:solidFill>
                <a:schemeClr val="accent3"/>
              </a:solidFill>
              <a:latin typeface="Plus Jakarta Sans ExtraBold"/>
              <a:ea typeface="Plus Jakarta Sans ExtraBold"/>
              <a:cs typeface="Plus Jakarta Sans ExtraBold"/>
              <a:sym typeface="Plus Jakarta Sans ExtraBold"/>
            </a:endParaRPr>
          </a:p>
        </p:txBody>
      </p:sp>
      <p:sp>
        <p:nvSpPr>
          <p:cNvPr id="2562" name="Google Shape;2562;p63"/>
          <p:cNvSpPr txBox="1"/>
          <p:nvPr/>
        </p:nvSpPr>
        <p:spPr>
          <a:xfrm>
            <a:off x="3868830" y="1270200"/>
            <a:ext cx="1406400" cy="480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pt-BR" sz="2000">
                <a:solidFill>
                  <a:schemeClr val="accent3"/>
                </a:solidFill>
                <a:latin typeface="Plus Jakarta Sans ExtraBold"/>
                <a:ea typeface="Plus Jakarta Sans ExtraBold"/>
                <a:cs typeface="Plus Jakarta Sans ExtraBold"/>
                <a:sym typeface="Plus Jakarta Sans ExtraBold"/>
              </a:rPr>
              <a:t>Passo 2</a:t>
            </a:r>
            <a:endParaRPr sz="2000">
              <a:solidFill>
                <a:schemeClr val="accent3"/>
              </a:solidFill>
              <a:latin typeface="Plus Jakarta Sans ExtraBold"/>
              <a:ea typeface="Plus Jakarta Sans ExtraBold"/>
              <a:cs typeface="Plus Jakarta Sans ExtraBold"/>
              <a:sym typeface="Plus Jakarta Sans ExtraBold"/>
            </a:endParaRPr>
          </a:p>
        </p:txBody>
      </p:sp>
      <p:sp>
        <p:nvSpPr>
          <p:cNvPr id="2563" name="Google Shape;2563;p63"/>
          <p:cNvSpPr txBox="1"/>
          <p:nvPr/>
        </p:nvSpPr>
        <p:spPr>
          <a:xfrm>
            <a:off x="6488730" y="1270200"/>
            <a:ext cx="1406400" cy="480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pt-BR" sz="2000">
                <a:solidFill>
                  <a:schemeClr val="accent3"/>
                </a:solidFill>
                <a:latin typeface="Plus Jakarta Sans ExtraBold"/>
                <a:ea typeface="Plus Jakarta Sans ExtraBold"/>
                <a:cs typeface="Plus Jakarta Sans ExtraBold"/>
                <a:sym typeface="Plus Jakarta Sans ExtraBold"/>
              </a:rPr>
              <a:t>Passo 3</a:t>
            </a:r>
            <a:endParaRPr sz="2000">
              <a:solidFill>
                <a:schemeClr val="accent3"/>
              </a:solidFill>
              <a:latin typeface="Plus Jakarta Sans ExtraBold"/>
              <a:ea typeface="Plus Jakarta Sans ExtraBold"/>
              <a:cs typeface="Plus Jakarta Sans ExtraBold"/>
              <a:sym typeface="Plus Jakarta Sans ExtraBold"/>
            </a:endParaRPr>
          </a:p>
        </p:txBody>
      </p:sp>
      <p:sp>
        <p:nvSpPr>
          <p:cNvPr id="2564" name="Google Shape;2564;p63"/>
          <p:cNvSpPr txBox="1"/>
          <p:nvPr/>
        </p:nvSpPr>
        <p:spPr>
          <a:xfrm>
            <a:off x="1248905" y="3085500"/>
            <a:ext cx="1406400" cy="480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pt-BR" sz="2000">
                <a:solidFill>
                  <a:schemeClr val="accent3"/>
                </a:solidFill>
                <a:latin typeface="Plus Jakarta Sans ExtraBold"/>
                <a:ea typeface="Plus Jakarta Sans ExtraBold"/>
                <a:cs typeface="Plus Jakarta Sans ExtraBold"/>
                <a:sym typeface="Plus Jakarta Sans ExtraBold"/>
              </a:rPr>
              <a:t>Passo 4</a:t>
            </a:r>
            <a:endParaRPr sz="2000">
              <a:solidFill>
                <a:schemeClr val="accent3"/>
              </a:solidFill>
              <a:latin typeface="Plus Jakarta Sans ExtraBold"/>
              <a:ea typeface="Plus Jakarta Sans ExtraBold"/>
              <a:cs typeface="Plus Jakarta Sans ExtraBold"/>
              <a:sym typeface="Plus Jakarta Sans ExtraBold"/>
            </a:endParaRPr>
          </a:p>
        </p:txBody>
      </p:sp>
      <p:sp>
        <p:nvSpPr>
          <p:cNvPr id="2565" name="Google Shape;2565;p63"/>
          <p:cNvSpPr txBox="1"/>
          <p:nvPr/>
        </p:nvSpPr>
        <p:spPr>
          <a:xfrm>
            <a:off x="3868805" y="3085500"/>
            <a:ext cx="1406400" cy="480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pt-BR" sz="2000">
                <a:solidFill>
                  <a:schemeClr val="accent3"/>
                </a:solidFill>
                <a:latin typeface="Plus Jakarta Sans ExtraBold"/>
                <a:ea typeface="Plus Jakarta Sans ExtraBold"/>
                <a:cs typeface="Plus Jakarta Sans ExtraBold"/>
                <a:sym typeface="Plus Jakarta Sans ExtraBold"/>
              </a:rPr>
              <a:t>Passo 5</a:t>
            </a:r>
            <a:endParaRPr sz="2000">
              <a:solidFill>
                <a:schemeClr val="accent3"/>
              </a:solidFill>
              <a:latin typeface="Plus Jakarta Sans ExtraBold"/>
              <a:ea typeface="Plus Jakarta Sans ExtraBold"/>
              <a:cs typeface="Plus Jakarta Sans ExtraBold"/>
              <a:sym typeface="Plus Jakarta Sans ExtraBold"/>
            </a:endParaRPr>
          </a:p>
        </p:txBody>
      </p:sp>
      <p:sp>
        <p:nvSpPr>
          <p:cNvPr id="2566" name="Google Shape;2566;p63"/>
          <p:cNvSpPr txBox="1"/>
          <p:nvPr/>
        </p:nvSpPr>
        <p:spPr>
          <a:xfrm>
            <a:off x="6488705" y="3085500"/>
            <a:ext cx="1406400" cy="480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pt-BR" sz="2000">
                <a:solidFill>
                  <a:schemeClr val="accent3"/>
                </a:solidFill>
                <a:latin typeface="Plus Jakarta Sans ExtraBold"/>
                <a:ea typeface="Plus Jakarta Sans ExtraBold"/>
                <a:cs typeface="Plus Jakarta Sans ExtraBold"/>
                <a:sym typeface="Plus Jakarta Sans ExtraBold"/>
              </a:rPr>
              <a:t>Passo 6</a:t>
            </a:r>
            <a:endParaRPr sz="2000">
              <a:solidFill>
                <a:schemeClr val="accent3"/>
              </a:solidFill>
              <a:latin typeface="Plus Jakarta Sans ExtraBold"/>
              <a:ea typeface="Plus Jakarta Sans ExtraBold"/>
              <a:cs typeface="Plus Jakarta Sans ExtraBold"/>
              <a:sym typeface="Plus Jakarta Sans ExtraBold"/>
            </a:endParaRPr>
          </a:p>
        </p:txBody>
      </p:sp>
      <p:cxnSp>
        <p:nvCxnSpPr>
          <p:cNvPr id="2567" name="Google Shape;2567;p63"/>
          <p:cNvCxnSpPr>
            <a:stCxn id="2561" idx="3"/>
            <a:endCxn id="2562" idx="1"/>
          </p:cNvCxnSpPr>
          <p:nvPr/>
        </p:nvCxnSpPr>
        <p:spPr>
          <a:xfrm>
            <a:off x="2655330" y="1510500"/>
            <a:ext cx="1213500" cy="0"/>
          </a:xfrm>
          <a:prstGeom prst="straightConnector1">
            <a:avLst/>
          </a:prstGeom>
          <a:noFill/>
          <a:ln cap="flat" cmpd="sng" w="9525">
            <a:solidFill>
              <a:schemeClr val="dk1"/>
            </a:solidFill>
            <a:prstDash val="solid"/>
            <a:round/>
            <a:headEnd len="med" w="med" type="none"/>
            <a:tailEnd len="med" w="med" type="oval"/>
          </a:ln>
        </p:spPr>
      </p:cxnSp>
      <p:cxnSp>
        <p:nvCxnSpPr>
          <p:cNvPr id="2568" name="Google Shape;2568;p63"/>
          <p:cNvCxnSpPr>
            <a:stCxn id="2562" idx="3"/>
            <a:endCxn id="2563" idx="1"/>
          </p:cNvCxnSpPr>
          <p:nvPr/>
        </p:nvCxnSpPr>
        <p:spPr>
          <a:xfrm>
            <a:off x="5275230" y="1510500"/>
            <a:ext cx="1213500" cy="0"/>
          </a:xfrm>
          <a:prstGeom prst="straightConnector1">
            <a:avLst/>
          </a:prstGeom>
          <a:noFill/>
          <a:ln cap="flat" cmpd="sng" w="9525">
            <a:solidFill>
              <a:schemeClr val="dk1"/>
            </a:solidFill>
            <a:prstDash val="solid"/>
            <a:round/>
            <a:headEnd len="med" w="med" type="none"/>
            <a:tailEnd len="med" w="med" type="oval"/>
          </a:ln>
        </p:spPr>
      </p:cxnSp>
      <p:cxnSp>
        <p:nvCxnSpPr>
          <p:cNvPr id="2569" name="Google Shape;2569;p63"/>
          <p:cNvCxnSpPr>
            <a:stCxn id="2564" idx="3"/>
            <a:endCxn id="2565" idx="1"/>
          </p:cNvCxnSpPr>
          <p:nvPr/>
        </p:nvCxnSpPr>
        <p:spPr>
          <a:xfrm>
            <a:off x="2655305" y="3325800"/>
            <a:ext cx="1213500" cy="0"/>
          </a:xfrm>
          <a:prstGeom prst="straightConnector1">
            <a:avLst/>
          </a:prstGeom>
          <a:noFill/>
          <a:ln cap="flat" cmpd="sng" w="9525">
            <a:solidFill>
              <a:schemeClr val="dk1"/>
            </a:solidFill>
            <a:prstDash val="solid"/>
            <a:round/>
            <a:headEnd len="med" w="med" type="none"/>
            <a:tailEnd len="med" w="med" type="oval"/>
          </a:ln>
        </p:spPr>
      </p:cxnSp>
      <p:cxnSp>
        <p:nvCxnSpPr>
          <p:cNvPr id="2570" name="Google Shape;2570;p63"/>
          <p:cNvCxnSpPr>
            <a:stCxn id="2565" idx="3"/>
            <a:endCxn id="2566" idx="1"/>
          </p:cNvCxnSpPr>
          <p:nvPr/>
        </p:nvCxnSpPr>
        <p:spPr>
          <a:xfrm>
            <a:off x="5275205" y="3325800"/>
            <a:ext cx="1213500" cy="0"/>
          </a:xfrm>
          <a:prstGeom prst="straightConnector1">
            <a:avLst/>
          </a:prstGeom>
          <a:noFill/>
          <a:ln cap="flat" cmpd="sng" w="9525">
            <a:solidFill>
              <a:schemeClr val="dk1"/>
            </a:solidFill>
            <a:prstDash val="solid"/>
            <a:round/>
            <a:headEnd len="med" w="med" type="none"/>
            <a:tailEnd len="med" w="med" type="oval"/>
          </a:ln>
        </p:spPr>
      </p:cxnSp>
      <p:sp>
        <p:nvSpPr>
          <p:cNvPr id="2571" name="Google Shape;2571;p63"/>
          <p:cNvSpPr txBox="1"/>
          <p:nvPr/>
        </p:nvSpPr>
        <p:spPr>
          <a:xfrm>
            <a:off x="3468351" y="2156571"/>
            <a:ext cx="2207400" cy="63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Vênus tem umas temperaturas altas</a:t>
            </a:r>
            <a:endParaRPr>
              <a:solidFill>
                <a:schemeClr val="dk1"/>
              </a:solidFill>
              <a:latin typeface="Nunito Sans"/>
              <a:ea typeface="Nunito Sans"/>
              <a:cs typeface="Nunito Sans"/>
              <a:sym typeface="Nunito Sans"/>
            </a:endParaRPr>
          </a:p>
        </p:txBody>
      </p:sp>
      <p:sp>
        <p:nvSpPr>
          <p:cNvPr id="2572" name="Google Shape;2572;p63"/>
          <p:cNvSpPr txBox="1"/>
          <p:nvPr/>
        </p:nvSpPr>
        <p:spPr>
          <a:xfrm>
            <a:off x="6088253" y="2156571"/>
            <a:ext cx="2207400" cy="63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Apesar de ser vermelho, Marte é um lugar frio</a:t>
            </a:r>
            <a:endParaRPr>
              <a:solidFill>
                <a:schemeClr val="dk1"/>
              </a:solidFill>
              <a:latin typeface="Nunito Sans"/>
              <a:ea typeface="Nunito Sans"/>
              <a:cs typeface="Nunito Sans"/>
              <a:sym typeface="Nunito Sans"/>
            </a:endParaRPr>
          </a:p>
        </p:txBody>
      </p:sp>
      <p:sp>
        <p:nvSpPr>
          <p:cNvPr id="2573" name="Google Shape;2573;p63"/>
          <p:cNvSpPr txBox="1"/>
          <p:nvPr/>
        </p:nvSpPr>
        <p:spPr>
          <a:xfrm>
            <a:off x="848450" y="2156571"/>
            <a:ext cx="2207400" cy="63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Mercúrio é o planeta mais próximo do Sol</a:t>
            </a:r>
            <a:endParaRPr>
              <a:solidFill>
                <a:schemeClr val="dk1"/>
              </a:solidFill>
              <a:latin typeface="Nunito Sans"/>
              <a:ea typeface="Nunito Sans"/>
              <a:cs typeface="Nunito Sans"/>
              <a:sym typeface="Nunito Sans"/>
            </a:endParaRPr>
          </a:p>
        </p:txBody>
      </p:sp>
      <p:sp>
        <p:nvSpPr>
          <p:cNvPr id="2574" name="Google Shape;2574;p63"/>
          <p:cNvSpPr txBox="1"/>
          <p:nvPr/>
        </p:nvSpPr>
        <p:spPr>
          <a:xfrm>
            <a:off x="848400" y="3973100"/>
            <a:ext cx="2207400" cy="63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Júpiter é o maior de todos os planetas</a:t>
            </a:r>
            <a:endParaRPr>
              <a:solidFill>
                <a:schemeClr val="dk1"/>
              </a:solidFill>
              <a:latin typeface="Nunito Sans"/>
              <a:ea typeface="Nunito Sans"/>
              <a:cs typeface="Nunito Sans"/>
              <a:sym typeface="Nunito Sans"/>
            </a:endParaRPr>
          </a:p>
        </p:txBody>
      </p:sp>
      <p:sp>
        <p:nvSpPr>
          <p:cNvPr id="2575" name="Google Shape;2575;p63"/>
          <p:cNvSpPr txBox="1"/>
          <p:nvPr/>
        </p:nvSpPr>
        <p:spPr>
          <a:xfrm>
            <a:off x="3468325" y="3973100"/>
            <a:ext cx="2207400" cy="63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Saturno é composto de hidrogênio e hélio</a:t>
            </a:r>
            <a:endParaRPr>
              <a:solidFill>
                <a:schemeClr val="dk1"/>
              </a:solidFill>
              <a:latin typeface="Nunito Sans"/>
              <a:ea typeface="Nunito Sans"/>
              <a:cs typeface="Nunito Sans"/>
              <a:sym typeface="Nunito Sans"/>
            </a:endParaRPr>
          </a:p>
        </p:txBody>
      </p:sp>
      <p:sp>
        <p:nvSpPr>
          <p:cNvPr id="2576" name="Google Shape;2576;p63"/>
          <p:cNvSpPr txBox="1"/>
          <p:nvPr/>
        </p:nvSpPr>
        <p:spPr>
          <a:xfrm>
            <a:off x="6088253" y="3973100"/>
            <a:ext cx="2207400" cy="63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Netuno é o planeta mais distante do Sol</a:t>
            </a:r>
            <a:endParaRPr>
              <a:solidFill>
                <a:schemeClr val="dk1"/>
              </a:solidFill>
              <a:latin typeface="Nunito Sans"/>
              <a:ea typeface="Nunito Sans"/>
              <a:cs typeface="Nunito Sans"/>
              <a:sym typeface="Nunito Sans"/>
            </a:endParaRPr>
          </a:p>
        </p:txBody>
      </p:sp>
      <p:sp>
        <p:nvSpPr>
          <p:cNvPr id="2577" name="Google Shape;2577;p63"/>
          <p:cNvSpPr txBox="1"/>
          <p:nvPr/>
        </p:nvSpPr>
        <p:spPr>
          <a:xfrm>
            <a:off x="846773" y="1827000"/>
            <a:ext cx="22107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Mercúrio</a:t>
            </a:r>
            <a:endParaRPr sz="2000">
              <a:solidFill>
                <a:schemeClr val="dk1"/>
              </a:solidFill>
              <a:latin typeface="Plus Jakarta Sans ExtraBold"/>
              <a:ea typeface="Plus Jakarta Sans ExtraBold"/>
              <a:cs typeface="Plus Jakarta Sans ExtraBold"/>
              <a:sym typeface="Plus Jakarta Sans ExtraBold"/>
            </a:endParaRPr>
          </a:p>
        </p:txBody>
      </p:sp>
      <p:sp>
        <p:nvSpPr>
          <p:cNvPr id="2578" name="Google Shape;2578;p63"/>
          <p:cNvSpPr txBox="1"/>
          <p:nvPr/>
        </p:nvSpPr>
        <p:spPr>
          <a:xfrm>
            <a:off x="3466675" y="1827000"/>
            <a:ext cx="22107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Vênus</a:t>
            </a:r>
            <a:endParaRPr sz="2000">
              <a:solidFill>
                <a:schemeClr val="dk1"/>
              </a:solidFill>
              <a:latin typeface="Plus Jakarta Sans ExtraBold"/>
              <a:ea typeface="Plus Jakarta Sans ExtraBold"/>
              <a:cs typeface="Plus Jakarta Sans ExtraBold"/>
              <a:sym typeface="Plus Jakarta Sans ExtraBold"/>
            </a:endParaRPr>
          </a:p>
        </p:txBody>
      </p:sp>
      <p:sp>
        <p:nvSpPr>
          <p:cNvPr id="2579" name="Google Shape;2579;p63"/>
          <p:cNvSpPr txBox="1"/>
          <p:nvPr/>
        </p:nvSpPr>
        <p:spPr>
          <a:xfrm>
            <a:off x="6086577" y="1827000"/>
            <a:ext cx="22107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Marte</a:t>
            </a:r>
            <a:endParaRPr sz="2000">
              <a:solidFill>
                <a:schemeClr val="dk1"/>
              </a:solidFill>
              <a:latin typeface="Plus Jakarta Sans ExtraBold"/>
              <a:ea typeface="Plus Jakarta Sans ExtraBold"/>
              <a:cs typeface="Plus Jakarta Sans ExtraBold"/>
              <a:sym typeface="Plus Jakarta Sans ExtraBold"/>
            </a:endParaRPr>
          </a:p>
        </p:txBody>
      </p:sp>
      <p:sp>
        <p:nvSpPr>
          <p:cNvPr id="2580" name="Google Shape;2580;p63"/>
          <p:cNvSpPr txBox="1"/>
          <p:nvPr/>
        </p:nvSpPr>
        <p:spPr>
          <a:xfrm>
            <a:off x="846723" y="3642301"/>
            <a:ext cx="22107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Júpiter</a:t>
            </a:r>
            <a:endParaRPr sz="2000">
              <a:solidFill>
                <a:schemeClr val="dk1"/>
              </a:solidFill>
              <a:latin typeface="Plus Jakarta Sans ExtraBold"/>
              <a:ea typeface="Plus Jakarta Sans ExtraBold"/>
              <a:cs typeface="Plus Jakarta Sans ExtraBold"/>
              <a:sym typeface="Plus Jakarta Sans ExtraBold"/>
            </a:endParaRPr>
          </a:p>
        </p:txBody>
      </p:sp>
      <p:sp>
        <p:nvSpPr>
          <p:cNvPr id="2581" name="Google Shape;2581;p63"/>
          <p:cNvSpPr txBox="1"/>
          <p:nvPr/>
        </p:nvSpPr>
        <p:spPr>
          <a:xfrm>
            <a:off x="3466648" y="3642301"/>
            <a:ext cx="22107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Saturno</a:t>
            </a:r>
            <a:endParaRPr sz="2000">
              <a:solidFill>
                <a:schemeClr val="dk1"/>
              </a:solidFill>
              <a:latin typeface="Plus Jakarta Sans ExtraBold"/>
              <a:ea typeface="Plus Jakarta Sans ExtraBold"/>
              <a:cs typeface="Plus Jakarta Sans ExtraBold"/>
              <a:sym typeface="Plus Jakarta Sans ExtraBold"/>
            </a:endParaRPr>
          </a:p>
        </p:txBody>
      </p:sp>
      <p:sp>
        <p:nvSpPr>
          <p:cNvPr id="2582" name="Google Shape;2582;p63"/>
          <p:cNvSpPr txBox="1"/>
          <p:nvPr/>
        </p:nvSpPr>
        <p:spPr>
          <a:xfrm>
            <a:off x="6086577" y="3642301"/>
            <a:ext cx="22107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Netuno</a:t>
            </a:r>
            <a:endParaRPr sz="2000">
              <a:solidFill>
                <a:schemeClr val="dk1"/>
              </a:solidFill>
              <a:latin typeface="Plus Jakarta Sans ExtraBold"/>
              <a:ea typeface="Plus Jakarta Sans ExtraBold"/>
              <a:cs typeface="Plus Jakarta Sans ExtraBold"/>
              <a:sym typeface="Plus Jakarta Sans ExtraBold"/>
            </a:endParaRPr>
          </a:p>
        </p:txBody>
      </p:sp>
      <p:cxnSp>
        <p:nvCxnSpPr>
          <p:cNvPr id="2583" name="Google Shape;2583;p63"/>
          <p:cNvCxnSpPr>
            <a:stCxn id="2563" idx="3"/>
            <a:endCxn id="2564" idx="0"/>
          </p:cNvCxnSpPr>
          <p:nvPr/>
        </p:nvCxnSpPr>
        <p:spPr>
          <a:xfrm flipH="1">
            <a:off x="1952130" y="1510500"/>
            <a:ext cx="5943000" cy="1575000"/>
          </a:xfrm>
          <a:prstGeom prst="bentConnector4">
            <a:avLst>
              <a:gd fmla="val -8922" name="adj1"/>
              <a:gd fmla="val 86003" name="adj2"/>
            </a:avLst>
          </a:prstGeom>
          <a:noFill/>
          <a:ln cap="flat" cmpd="sng" w="9525">
            <a:solidFill>
              <a:schemeClr val="dk1"/>
            </a:solidFill>
            <a:prstDash val="solid"/>
            <a:round/>
            <a:headEnd len="med" w="med" type="none"/>
            <a:tailEnd len="med" w="med" type="oval"/>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7" name="Shape 2587"/>
        <p:cNvGrpSpPr/>
        <p:nvPr/>
      </p:nvGrpSpPr>
      <p:grpSpPr>
        <a:xfrm>
          <a:off x="0" y="0"/>
          <a:ext cx="0" cy="0"/>
          <a:chOff x="0" y="0"/>
          <a:chExt cx="0" cy="0"/>
        </a:xfrm>
      </p:grpSpPr>
      <p:sp>
        <p:nvSpPr>
          <p:cNvPr id="2588" name="Google Shape;2588;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As tabelas representam os dados</a:t>
            </a:r>
            <a:endParaRPr/>
          </a:p>
        </p:txBody>
      </p:sp>
      <p:graphicFrame>
        <p:nvGraphicFramePr>
          <p:cNvPr id="2589" name="Google Shape;2589;p64"/>
          <p:cNvGraphicFramePr/>
          <p:nvPr/>
        </p:nvGraphicFramePr>
        <p:xfrm>
          <a:off x="1097063" y="1326772"/>
          <a:ext cx="3000000" cy="3000000"/>
        </p:xfrm>
        <a:graphic>
          <a:graphicData uri="http://schemas.openxmlformats.org/drawingml/2006/table">
            <a:tbl>
              <a:tblPr>
                <a:noFill/>
                <a:tableStyleId>{F9CB33F9-D351-4A67-8A15-4D6AD036DA11}</a:tableStyleId>
              </a:tblPr>
              <a:tblGrid>
                <a:gridCol w="2316625"/>
                <a:gridCol w="2316625"/>
                <a:gridCol w="2316625"/>
              </a:tblGrid>
              <a:tr h="669775">
                <a:tc>
                  <a:txBody>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Mercúrio</a:t>
                      </a:r>
                      <a:endParaRPr sz="2000">
                        <a:solidFill>
                          <a:schemeClr val="dk1"/>
                        </a:solidFill>
                        <a:latin typeface="Plus Jakarta Sans ExtraBold"/>
                        <a:ea typeface="Plus Jakarta Sans ExtraBold"/>
                        <a:cs typeface="Plus Jakarta Sans ExtraBold"/>
                        <a:sym typeface="Plus Jakarta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Vênus</a:t>
                      </a:r>
                      <a:endParaRPr sz="2000">
                        <a:solidFill>
                          <a:schemeClr val="dk1"/>
                        </a:solidFill>
                        <a:latin typeface="Plus Jakarta Sans ExtraBold"/>
                        <a:ea typeface="Plus Jakarta Sans ExtraBold"/>
                        <a:cs typeface="Plus Jakarta Sans ExtraBold"/>
                        <a:sym typeface="Plus Jakarta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Marte</a:t>
                      </a:r>
                      <a:endParaRPr sz="2000">
                        <a:solidFill>
                          <a:schemeClr val="dk1"/>
                        </a:solidFill>
                        <a:latin typeface="Plus Jakarta Sans ExtraBold"/>
                        <a:ea typeface="Plus Jakarta Sans ExtraBold"/>
                        <a:cs typeface="Plus Jakarta Sans ExtraBold"/>
                        <a:sym typeface="Plus Jakarta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44175">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Mercúrio é o planeta mais próximo do Sol</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Vênus tem umas temperaturas altas</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Apesar de ser vermelho, Marte é um lugar frio</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44175">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Saturno é composto de hidrogênio e hélio</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Netuno é o planeta mais distante do Sol</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Vênus tem umas temperaturas altas</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44175">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Júpiter é o maior de todos os planetas</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Saturno é composto de hidrogênio e hélio</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Netuno é o planeta mais distante do Sol</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3" name="Shape 2593"/>
        <p:cNvGrpSpPr/>
        <p:nvPr/>
      </p:nvGrpSpPr>
      <p:grpSpPr>
        <a:xfrm>
          <a:off x="0" y="0"/>
          <a:ext cx="0" cy="0"/>
          <a:chOff x="0" y="0"/>
          <a:chExt cx="0" cy="0"/>
        </a:xfrm>
      </p:grpSpPr>
      <p:sp>
        <p:nvSpPr>
          <p:cNvPr id="2594" name="Google Shape;2594;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Você pode usar este gráfico</a:t>
            </a:r>
            <a:endParaRPr/>
          </a:p>
        </p:txBody>
      </p:sp>
      <p:sp>
        <p:nvSpPr>
          <p:cNvPr id="2595" name="Google Shape;2595;p65"/>
          <p:cNvSpPr txBox="1"/>
          <p:nvPr/>
        </p:nvSpPr>
        <p:spPr>
          <a:xfrm>
            <a:off x="720000" y="4344500"/>
            <a:ext cx="7710900" cy="25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1100">
                <a:solidFill>
                  <a:schemeClr val="dk1"/>
                </a:solidFill>
                <a:latin typeface="Nunito Sans"/>
                <a:ea typeface="Nunito Sans"/>
                <a:cs typeface="Nunito Sans"/>
                <a:sym typeface="Nunito Sans"/>
              </a:rPr>
              <a:t>Use o link no gráfico para modificar os dados e, em seguida, cole o novo aqui. </a:t>
            </a:r>
            <a:r>
              <a:rPr b="1" lang="pt-BR" sz="1100" u="sng">
                <a:solidFill>
                  <a:schemeClr val="dk1"/>
                </a:solidFill>
                <a:latin typeface="Nunito Sans"/>
                <a:ea typeface="Nunito Sans"/>
                <a:cs typeface="Nunito Sans"/>
                <a:sym typeface="Nunito Sans"/>
                <a:hlinkClick r:id="rId3">
                  <a:extLst>
                    <a:ext uri="{A12FA001-AC4F-418D-AE19-62706E023703}">
                      <ahyp:hlinkClr val="tx"/>
                    </a:ext>
                  </a:extLst>
                </a:hlinkClick>
              </a:rPr>
              <a:t>Para mais informações, clique aqui</a:t>
            </a:r>
            <a:endParaRPr b="1" sz="1100" u="sng">
              <a:solidFill>
                <a:schemeClr val="dk1"/>
              </a:solidFill>
              <a:latin typeface="Nunito Sans"/>
              <a:ea typeface="Nunito Sans"/>
              <a:cs typeface="Nunito Sans"/>
              <a:sym typeface="Nunito Sans"/>
            </a:endParaRPr>
          </a:p>
        </p:txBody>
      </p:sp>
      <p:sp>
        <p:nvSpPr>
          <p:cNvPr id="2596" name="Google Shape;2596;p65"/>
          <p:cNvSpPr txBox="1"/>
          <p:nvPr/>
        </p:nvSpPr>
        <p:spPr>
          <a:xfrm>
            <a:off x="6420575" y="2162513"/>
            <a:ext cx="2013600" cy="630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pt-BR">
                <a:solidFill>
                  <a:schemeClr val="dk1"/>
                </a:solidFill>
                <a:latin typeface="Nunito Sans"/>
                <a:ea typeface="Nunito Sans"/>
                <a:cs typeface="Nunito Sans"/>
                <a:sym typeface="Nunito Sans"/>
              </a:rPr>
              <a:t>Vênus tem umas temperaturas altas</a:t>
            </a:r>
            <a:endParaRPr>
              <a:solidFill>
                <a:schemeClr val="dk1"/>
              </a:solidFill>
              <a:latin typeface="Nunito Sans"/>
              <a:ea typeface="Nunito Sans"/>
              <a:cs typeface="Nunito Sans"/>
              <a:sym typeface="Nunito Sans"/>
            </a:endParaRPr>
          </a:p>
        </p:txBody>
      </p:sp>
      <p:sp>
        <p:nvSpPr>
          <p:cNvPr id="2597" name="Google Shape;2597;p65"/>
          <p:cNvSpPr txBox="1"/>
          <p:nvPr/>
        </p:nvSpPr>
        <p:spPr>
          <a:xfrm>
            <a:off x="716625" y="2162512"/>
            <a:ext cx="2013600" cy="6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solidFill>
                  <a:schemeClr val="dk1"/>
                </a:solidFill>
                <a:latin typeface="Nunito Sans"/>
                <a:ea typeface="Nunito Sans"/>
                <a:cs typeface="Nunito Sans"/>
                <a:sym typeface="Nunito Sans"/>
              </a:rPr>
              <a:t>Mercúrio é o planeta mais próximo do Sol</a:t>
            </a:r>
            <a:endParaRPr>
              <a:solidFill>
                <a:schemeClr val="dk1"/>
              </a:solidFill>
              <a:latin typeface="Nunito Sans"/>
              <a:ea typeface="Nunito Sans"/>
              <a:cs typeface="Nunito Sans"/>
              <a:sym typeface="Nunito Sans"/>
            </a:endParaRPr>
          </a:p>
        </p:txBody>
      </p:sp>
      <p:sp>
        <p:nvSpPr>
          <p:cNvPr id="2598" name="Google Shape;2598;p65"/>
          <p:cNvSpPr txBox="1"/>
          <p:nvPr/>
        </p:nvSpPr>
        <p:spPr>
          <a:xfrm>
            <a:off x="716625" y="3655863"/>
            <a:ext cx="2013600" cy="6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solidFill>
                  <a:schemeClr val="dk1"/>
                </a:solidFill>
                <a:latin typeface="Nunito Sans"/>
                <a:ea typeface="Nunito Sans"/>
                <a:cs typeface="Nunito Sans"/>
                <a:sym typeface="Nunito Sans"/>
              </a:rPr>
              <a:t>Júpiter é o maior de todos os planetas</a:t>
            </a:r>
            <a:endParaRPr>
              <a:solidFill>
                <a:schemeClr val="dk1"/>
              </a:solidFill>
              <a:latin typeface="Nunito Sans"/>
              <a:ea typeface="Nunito Sans"/>
              <a:cs typeface="Nunito Sans"/>
              <a:sym typeface="Nunito Sans"/>
            </a:endParaRPr>
          </a:p>
        </p:txBody>
      </p:sp>
      <p:sp>
        <p:nvSpPr>
          <p:cNvPr id="2599" name="Google Shape;2599;p65"/>
          <p:cNvSpPr txBox="1"/>
          <p:nvPr/>
        </p:nvSpPr>
        <p:spPr>
          <a:xfrm>
            <a:off x="6420575" y="3655863"/>
            <a:ext cx="2013600" cy="630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pt-BR">
                <a:solidFill>
                  <a:schemeClr val="dk1"/>
                </a:solidFill>
                <a:latin typeface="Nunito Sans"/>
                <a:ea typeface="Nunito Sans"/>
                <a:cs typeface="Nunito Sans"/>
                <a:sym typeface="Nunito Sans"/>
              </a:rPr>
              <a:t>Saturno é composto de hidrogênio e hélio</a:t>
            </a:r>
            <a:endParaRPr>
              <a:solidFill>
                <a:schemeClr val="dk1"/>
              </a:solidFill>
              <a:latin typeface="Nunito Sans"/>
              <a:ea typeface="Nunito Sans"/>
              <a:cs typeface="Nunito Sans"/>
              <a:sym typeface="Nunito Sans"/>
            </a:endParaRPr>
          </a:p>
        </p:txBody>
      </p:sp>
      <p:sp>
        <p:nvSpPr>
          <p:cNvPr id="2600" name="Google Shape;2600;p65"/>
          <p:cNvSpPr txBox="1"/>
          <p:nvPr/>
        </p:nvSpPr>
        <p:spPr>
          <a:xfrm>
            <a:off x="709825" y="1832938"/>
            <a:ext cx="2013600" cy="445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Mercúrio</a:t>
            </a:r>
            <a:endParaRPr sz="2000">
              <a:solidFill>
                <a:schemeClr val="dk1"/>
              </a:solidFill>
              <a:latin typeface="Plus Jakarta Sans ExtraBold"/>
              <a:ea typeface="Plus Jakarta Sans ExtraBold"/>
              <a:cs typeface="Plus Jakarta Sans ExtraBold"/>
              <a:sym typeface="Plus Jakarta Sans ExtraBold"/>
            </a:endParaRPr>
          </a:p>
        </p:txBody>
      </p:sp>
      <p:sp>
        <p:nvSpPr>
          <p:cNvPr id="2601" name="Google Shape;2601;p65"/>
          <p:cNvSpPr txBox="1"/>
          <p:nvPr/>
        </p:nvSpPr>
        <p:spPr>
          <a:xfrm>
            <a:off x="6420575" y="1832938"/>
            <a:ext cx="2013600" cy="445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Vênus</a:t>
            </a:r>
            <a:endParaRPr sz="2000">
              <a:solidFill>
                <a:schemeClr val="dk1"/>
              </a:solidFill>
              <a:latin typeface="Plus Jakarta Sans ExtraBold"/>
              <a:ea typeface="Plus Jakarta Sans ExtraBold"/>
              <a:cs typeface="Plus Jakarta Sans ExtraBold"/>
              <a:sym typeface="Plus Jakarta Sans ExtraBold"/>
            </a:endParaRPr>
          </a:p>
        </p:txBody>
      </p:sp>
      <p:sp>
        <p:nvSpPr>
          <p:cNvPr id="2602" name="Google Shape;2602;p65"/>
          <p:cNvSpPr txBox="1"/>
          <p:nvPr/>
        </p:nvSpPr>
        <p:spPr>
          <a:xfrm>
            <a:off x="716625" y="3325063"/>
            <a:ext cx="2013600" cy="445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Júpiter</a:t>
            </a:r>
            <a:endParaRPr sz="2000">
              <a:solidFill>
                <a:schemeClr val="dk1"/>
              </a:solidFill>
              <a:latin typeface="Plus Jakarta Sans ExtraBold"/>
              <a:ea typeface="Plus Jakarta Sans ExtraBold"/>
              <a:cs typeface="Plus Jakarta Sans ExtraBold"/>
              <a:sym typeface="Plus Jakarta Sans ExtraBold"/>
            </a:endParaRPr>
          </a:p>
        </p:txBody>
      </p:sp>
      <p:sp>
        <p:nvSpPr>
          <p:cNvPr id="2603" name="Google Shape;2603;p65"/>
          <p:cNvSpPr txBox="1"/>
          <p:nvPr/>
        </p:nvSpPr>
        <p:spPr>
          <a:xfrm>
            <a:off x="6420575" y="3325064"/>
            <a:ext cx="2013600" cy="445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Saturno</a:t>
            </a:r>
            <a:endParaRPr sz="2000">
              <a:solidFill>
                <a:schemeClr val="dk1"/>
              </a:solidFill>
              <a:latin typeface="Plus Jakarta Sans ExtraBold"/>
              <a:ea typeface="Plus Jakarta Sans ExtraBold"/>
              <a:cs typeface="Plus Jakarta Sans ExtraBold"/>
              <a:sym typeface="Plus Jakarta Sans ExtraBold"/>
            </a:endParaRPr>
          </a:p>
        </p:txBody>
      </p:sp>
      <p:pic>
        <p:nvPicPr>
          <p:cNvPr id="2604" name="Google Shape;2604;p65" title="Points scored">
            <a:hlinkClick r:id="rId4"/>
          </p:cNvPr>
          <p:cNvPicPr preferRelativeResize="0"/>
          <p:nvPr/>
        </p:nvPicPr>
        <p:blipFill>
          <a:blip r:embed="rId5">
            <a:alphaModFix/>
          </a:blip>
          <a:stretch>
            <a:fillRect/>
          </a:stretch>
        </p:blipFill>
        <p:spPr>
          <a:xfrm>
            <a:off x="3004076" y="1200850"/>
            <a:ext cx="3135849" cy="3143650"/>
          </a:xfrm>
          <a:prstGeom prst="rect">
            <a:avLst/>
          </a:prstGeom>
          <a:noFill/>
          <a:ln>
            <a:noFill/>
          </a:ln>
        </p:spPr>
      </p:pic>
      <p:sp>
        <p:nvSpPr>
          <p:cNvPr id="2605" name="Google Shape;2605;p65"/>
          <p:cNvSpPr txBox="1"/>
          <p:nvPr/>
        </p:nvSpPr>
        <p:spPr>
          <a:xfrm>
            <a:off x="716625" y="2913175"/>
            <a:ext cx="829800" cy="41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pt-BR" sz="2000">
                <a:solidFill>
                  <a:schemeClr val="accent3"/>
                </a:solidFill>
                <a:latin typeface="Plus Jakarta Sans ExtraBold"/>
                <a:ea typeface="Plus Jakarta Sans ExtraBold"/>
                <a:cs typeface="Plus Jakarta Sans ExtraBold"/>
                <a:sym typeface="Plus Jakarta Sans ExtraBold"/>
              </a:rPr>
              <a:t>20%</a:t>
            </a:r>
            <a:endParaRPr sz="2000">
              <a:solidFill>
                <a:schemeClr val="accent3"/>
              </a:solidFill>
              <a:latin typeface="Plus Jakarta Sans ExtraBold"/>
              <a:ea typeface="Plus Jakarta Sans ExtraBold"/>
              <a:cs typeface="Plus Jakarta Sans ExtraBold"/>
              <a:sym typeface="Plus Jakarta Sans ExtraBold"/>
            </a:endParaRPr>
          </a:p>
        </p:txBody>
      </p:sp>
      <p:sp>
        <p:nvSpPr>
          <p:cNvPr id="2606" name="Google Shape;2606;p65"/>
          <p:cNvSpPr txBox="1"/>
          <p:nvPr/>
        </p:nvSpPr>
        <p:spPr>
          <a:xfrm>
            <a:off x="709825" y="1421050"/>
            <a:ext cx="829800" cy="41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pt-BR" sz="2000">
                <a:solidFill>
                  <a:schemeClr val="accent3"/>
                </a:solidFill>
                <a:latin typeface="Plus Jakarta Sans ExtraBold"/>
                <a:ea typeface="Plus Jakarta Sans ExtraBold"/>
                <a:cs typeface="Plus Jakarta Sans ExtraBold"/>
                <a:sym typeface="Plus Jakarta Sans ExtraBold"/>
              </a:rPr>
              <a:t>10%</a:t>
            </a:r>
            <a:endParaRPr sz="2000">
              <a:solidFill>
                <a:schemeClr val="accent3"/>
              </a:solidFill>
              <a:latin typeface="Plus Jakarta Sans ExtraBold"/>
              <a:ea typeface="Plus Jakarta Sans ExtraBold"/>
              <a:cs typeface="Plus Jakarta Sans ExtraBold"/>
              <a:sym typeface="Plus Jakarta Sans ExtraBold"/>
            </a:endParaRPr>
          </a:p>
        </p:txBody>
      </p:sp>
      <p:sp>
        <p:nvSpPr>
          <p:cNvPr id="2607" name="Google Shape;2607;p65"/>
          <p:cNvSpPr txBox="1"/>
          <p:nvPr/>
        </p:nvSpPr>
        <p:spPr>
          <a:xfrm>
            <a:off x="7604475" y="2913175"/>
            <a:ext cx="829800" cy="41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pt-BR" sz="2000">
                <a:solidFill>
                  <a:schemeClr val="accent3"/>
                </a:solidFill>
                <a:latin typeface="Plus Jakarta Sans ExtraBold"/>
                <a:ea typeface="Plus Jakarta Sans ExtraBold"/>
                <a:cs typeface="Plus Jakarta Sans ExtraBold"/>
                <a:sym typeface="Plus Jakarta Sans ExtraBold"/>
              </a:rPr>
              <a:t>30%</a:t>
            </a:r>
            <a:endParaRPr sz="2000">
              <a:solidFill>
                <a:schemeClr val="accent3"/>
              </a:solidFill>
              <a:latin typeface="Plus Jakarta Sans ExtraBold"/>
              <a:ea typeface="Plus Jakarta Sans ExtraBold"/>
              <a:cs typeface="Plus Jakarta Sans ExtraBold"/>
              <a:sym typeface="Plus Jakarta Sans ExtraBold"/>
            </a:endParaRPr>
          </a:p>
        </p:txBody>
      </p:sp>
      <p:sp>
        <p:nvSpPr>
          <p:cNvPr id="2608" name="Google Shape;2608;p65"/>
          <p:cNvSpPr txBox="1"/>
          <p:nvPr/>
        </p:nvSpPr>
        <p:spPr>
          <a:xfrm>
            <a:off x="7604475" y="1421050"/>
            <a:ext cx="829800" cy="41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pt-BR" sz="2000">
                <a:solidFill>
                  <a:schemeClr val="accent3"/>
                </a:solidFill>
                <a:latin typeface="Plus Jakarta Sans ExtraBold"/>
                <a:ea typeface="Plus Jakarta Sans ExtraBold"/>
                <a:cs typeface="Plus Jakarta Sans ExtraBold"/>
                <a:sym typeface="Plus Jakarta Sans ExtraBold"/>
              </a:rPr>
              <a:t>40%</a:t>
            </a:r>
            <a:endParaRPr sz="2000">
              <a:solidFill>
                <a:schemeClr val="accent3"/>
              </a:solidFill>
              <a:latin typeface="Plus Jakarta Sans ExtraBold"/>
              <a:ea typeface="Plus Jakarta Sans ExtraBold"/>
              <a:cs typeface="Plus Jakarta Sans ExtraBold"/>
              <a:sym typeface="Plus Jakarta Sans ExtraBold"/>
            </a:endParaRPr>
          </a:p>
        </p:txBody>
      </p:sp>
      <p:sp>
        <p:nvSpPr>
          <p:cNvPr id="2609" name="Google Shape;2609;p65"/>
          <p:cNvSpPr/>
          <p:nvPr/>
        </p:nvSpPr>
        <p:spPr>
          <a:xfrm>
            <a:off x="1546425" y="1540000"/>
            <a:ext cx="174000" cy="174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sp>
        <p:nvSpPr>
          <p:cNvPr id="2610" name="Google Shape;2610;p65"/>
          <p:cNvSpPr/>
          <p:nvPr/>
        </p:nvSpPr>
        <p:spPr>
          <a:xfrm>
            <a:off x="1546425" y="3032188"/>
            <a:ext cx="174000" cy="174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sp>
        <p:nvSpPr>
          <p:cNvPr id="2611" name="Google Shape;2611;p65"/>
          <p:cNvSpPr/>
          <p:nvPr/>
        </p:nvSpPr>
        <p:spPr>
          <a:xfrm>
            <a:off x="7430375" y="1544350"/>
            <a:ext cx="174000" cy="174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sp>
        <p:nvSpPr>
          <p:cNvPr id="2612" name="Google Shape;2612;p65"/>
          <p:cNvSpPr/>
          <p:nvPr/>
        </p:nvSpPr>
        <p:spPr>
          <a:xfrm>
            <a:off x="7430375" y="3036538"/>
            <a:ext cx="174000" cy="17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6" name="Shape 2616"/>
        <p:cNvGrpSpPr/>
        <p:nvPr/>
      </p:nvGrpSpPr>
      <p:grpSpPr>
        <a:xfrm>
          <a:off x="0" y="0"/>
          <a:ext cx="0" cy="0"/>
          <a:chOff x="0" y="0"/>
          <a:chExt cx="0" cy="0"/>
        </a:xfrm>
      </p:grpSpPr>
      <p:sp>
        <p:nvSpPr>
          <p:cNvPr id="2617" name="Google Shape;2617;p66"/>
          <p:cNvSpPr txBox="1"/>
          <p:nvPr>
            <p:ph idx="3" type="subTitle"/>
          </p:nvPr>
        </p:nvSpPr>
        <p:spPr>
          <a:xfrm>
            <a:off x="4807275" y="3195775"/>
            <a:ext cx="2505600" cy="49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John Harris</a:t>
            </a:r>
            <a:endParaRPr/>
          </a:p>
        </p:txBody>
      </p:sp>
      <p:sp>
        <p:nvSpPr>
          <p:cNvPr id="2618" name="Google Shape;2618;p66"/>
          <p:cNvSpPr txBox="1"/>
          <p:nvPr>
            <p:ph idx="4" type="subTitle"/>
          </p:nvPr>
        </p:nvSpPr>
        <p:spPr>
          <a:xfrm>
            <a:off x="1485533" y="3195775"/>
            <a:ext cx="2505600" cy="49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Sofia Hill</a:t>
            </a:r>
            <a:endParaRPr/>
          </a:p>
        </p:txBody>
      </p:sp>
      <p:pic>
        <p:nvPicPr>
          <p:cNvPr id="2619" name="Google Shape;2619;p66"/>
          <p:cNvPicPr preferRelativeResize="0"/>
          <p:nvPr/>
        </p:nvPicPr>
        <p:blipFill rotWithShape="1">
          <a:blip r:embed="rId3">
            <a:alphaModFix/>
          </a:blip>
          <a:srcRect b="30533" l="7756" r="7748" t="9971"/>
          <a:stretch/>
        </p:blipFill>
        <p:spPr>
          <a:xfrm>
            <a:off x="5256075" y="1375650"/>
            <a:ext cx="1608000" cy="1608000"/>
          </a:xfrm>
          <a:prstGeom prst="ellipse">
            <a:avLst/>
          </a:prstGeom>
          <a:noFill/>
          <a:ln>
            <a:noFill/>
          </a:ln>
        </p:spPr>
      </p:pic>
      <p:pic>
        <p:nvPicPr>
          <p:cNvPr id="2620" name="Google Shape;2620;p66"/>
          <p:cNvPicPr preferRelativeResize="0"/>
          <p:nvPr/>
        </p:nvPicPr>
        <p:blipFill rotWithShape="1">
          <a:blip r:embed="rId4">
            <a:alphaModFix/>
          </a:blip>
          <a:srcRect b="16675" l="0" r="0" t="16675"/>
          <a:stretch/>
        </p:blipFill>
        <p:spPr>
          <a:xfrm>
            <a:off x="1934333" y="1375600"/>
            <a:ext cx="1608000" cy="1608000"/>
          </a:xfrm>
          <a:prstGeom prst="ellipse">
            <a:avLst/>
          </a:prstGeom>
          <a:noFill/>
          <a:ln>
            <a:noFill/>
          </a:ln>
        </p:spPr>
      </p:pic>
      <p:sp>
        <p:nvSpPr>
          <p:cNvPr id="2621" name="Google Shape;2621;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Nossa equipe</a:t>
            </a:r>
            <a:endParaRPr/>
          </a:p>
        </p:txBody>
      </p:sp>
      <p:sp>
        <p:nvSpPr>
          <p:cNvPr id="2622" name="Google Shape;2622;p66"/>
          <p:cNvSpPr txBox="1"/>
          <p:nvPr>
            <p:ph idx="1" type="subTitle"/>
          </p:nvPr>
        </p:nvSpPr>
        <p:spPr>
          <a:xfrm>
            <a:off x="4807275" y="360874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Aqui você pode falar um pouco sobre essa pessoa</a:t>
            </a:r>
            <a:endParaRPr/>
          </a:p>
        </p:txBody>
      </p:sp>
      <p:sp>
        <p:nvSpPr>
          <p:cNvPr id="2623" name="Google Shape;2623;p66"/>
          <p:cNvSpPr txBox="1"/>
          <p:nvPr>
            <p:ph idx="2" type="subTitle"/>
          </p:nvPr>
        </p:nvSpPr>
        <p:spPr>
          <a:xfrm>
            <a:off x="1485533" y="360874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Aqui você pode falar um pouco sobre essa pessoa</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7" name="Shape 2627"/>
        <p:cNvGrpSpPr/>
        <p:nvPr/>
      </p:nvGrpSpPr>
      <p:grpSpPr>
        <a:xfrm>
          <a:off x="0" y="0"/>
          <a:ext cx="0" cy="0"/>
          <a:chOff x="0" y="0"/>
          <a:chExt cx="0" cy="0"/>
        </a:xfrm>
      </p:grpSpPr>
      <p:grpSp>
        <p:nvGrpSpPr>
          <p:cNvPr id="2628" name="Google Shape;2628;p67"/>
          <p:cNvGrpSpPr/>
          <p:nvPr/>
        </p:nvGrpSpPr>
        <p:grpSpPr>
          <a:xfrm>
            <a:off x="-1084169" y="-1500378"/>
            <a:ext cx="7031418" cy="7716013"/>
            <a:chOff x="-1084169" y="-1500378"/>
            <a:chExt cx="7031418" cy="7716013"/>
          </a:xfrm>
        </p:grpSpPr>
        <p:sp>
          <p:nvSpPr>
            <p:cNvPr id="2629" name="Google Shape;2629;p67"/>
            <p:cNvSpPr/>
            <p:nvPr/>
          </p:nvSpPr>
          <p:spPr>
            <a:xfrm flipH="1">
              <a:off x="-16996" y="-46200"/>
              <a:ext cx="2802600" cy="5235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grpSp>
          <p:nvGrpSpPr>
            <p:cNvPr id="2630" name="Google Shape;2630;p67"/>
            <p:cNvGrpSpPr/>
            <p:nvPr/>
          </p:nvGrpSpPr>
          <p:grpSpPr>
            <a:xfrm flipH="1">
              <a:off x="-691376" y="-734385"/>
              <a:ext cx="3810553" cy="5904004"/>
              <a:chOff x="6090602" y="-734385"/>
              <a:chExt cx="3810553" cy="5904004"/>
            </a:xfrm>
          </p:grpSpPr>
          <p:sp>
            <p:nvSpPr>
              <p:cNvPr id="2631" name="Google Shape;2631;p67"/>
              <p:cNvSpPr/>
              <p:nvPr/>
            </p:nvSpPr>
            <p:spPr>
              <a:xfrm>
                <a:off x="6090602" y="-734385"/>
                <a:ext cx="2259454" cy="5904004"/>
              </a:xfrm>
              <a:custGeom>
                <a:rect b="b" l="l" r="r" t="t"/>
                <a:pathLst>
                  <a:path extrusionOk="0" h="3284564" w="1256998">
                    <a:moveTo>
                      <a:pt x="155479" y="1364915"/>
                    </a:moveTo>
                    <a:cubicBezTo>
                      <a:pt x="119963" y="1338216"/>
                      <a:pt x="133250" y="1213782"/>
                      <a:pt x="124433" y="1143121"/>
                    </a:cubicBezTo>
                    <a:cubicBezTo>
                      <a:pt x="115492" y="1072336"/>
                      <a:pt x="53275" y="927536"/>
                      <a:pt x="53275" y="927536"/>
                    </a:cubicBezTo>
                    <a:cubicBezTo>
                      <a:pt x="53275" y="927536"/>
                      <a:pt x="142192" y="1005028"/>
                      <a:pt x="159950" y="1154546"/>
                    </a:cubicBezTo>
                    <a:cubicBezTo>
                      <a:pt x="177709" y="1304065"/>
                      <a:pt x="248866" y="1356098"/>
                      <a:pt x="435392" y="1440420"/>
                    </a:cubicBezTo>
                    <a:cubicBezTo>
                      <a:pt x="491151" y="1465629"/>
                      <a:pt x="528655" y="1490342"/>
                      <a:pt x="553864" y="1512447"/>
                    </a:cubicBezTo>
                    <a:cubicBezTo>
                      <a:pt x="553740" y="1386648"/>
                      <a:pt x="552871" y="1288790"/>
                      <a:pt x="550263" y="1273391"/>
                    </a:cubicBezTo>
                    <a:cubicBezTo>
                      <a:pt x="545047" y="1242717"/>
                      <a:pt x="553368" y="1118533"/>
                      <a:pt x="555727" y="1001551"/>
                    </a:cubicBezTo>
                    <a:cubicBezTo>
                      <a:pt x="527661" y="957465"/>
                      <a:pt x="486680" y="914994"/>
                      <a:pt x="426575" y="892889"/>
                    </a:cubicBezTo>
                    <a:cubicBezTo>
                      <a:pt x="284383" y="840483"/>
                      <a:pt x="139832" y="788449"/>
                      <a:pt x="76622" y="687860"/>
                    </a:cubicBezTo>
                    <a:cubicBezTo>
                      <a:pt x="76622" y="687860"/>
                      <a:pt x="241043" y="757403"/>
                      <a:pt x="344861" y="774541"/>
                    </a:cubicBezTo>
                    <a:cubicBezTo>
                      <a:pt x="428189" y="788325"/>
                      <a:pt x="501831" y="837130"/>
                      <a:pt x="555230" y="889039"/>
                    </a:cubicBezTo>
                    <a:cubicBezTo>
                      <a:pt x="554361" y="865568"/>
                      <a:pt x="552747" y="844208"/>
                      <a:pt x="550263" y="826574"/>
                    </a:cubicBezTo>
                    <a:cubicBezTo>
                      <a:pt x="533250" y="707233"/>
                      <a:pt x="558459" y="481837"/>
                      <a:pt x="491151" y="441974"/>
                    </a:cubicBezTo>
                    <a:cubicBezTo>
                      <a:pt x="423843" y="402235"/>
                      <a:pt x="328593" y="366842"/>
                      <a:pt x="217820" y="309717"/>
                    </a:cubicBezTo>
                    <a:cubicBezTo>
                      <a:pt x="107047" y="252592"/>
                      <a:pt x="76622" y="188388"/>
                      <a:pt x="76622" y="188388"/>
                    </a:cubicBezTo>
                    <a:cubicBezTo>
                      <a:pt x="76622" y="188388"/>
                      <a:pt x="147407" y="269605"/>
                      <a:pt x="228873" y="252219"/>
                    </a:cubicBezTo>
                    <a:cubicBezTo>
                      <a:pt x="310338" y="234833"/>
                      <a:pt x="478857" y="402235"/>
                      <a:pt x="488792" y="344737"/>
                    </a:cubicBezTo>
                    <a:cubicBezTo>
                      <a:pt x="498726" y="287239"/>
                      <a:pt x="417013" y="238683"/>
                      <a:pt x="396646" y="163551"/>
                    </a:cubicBezTo>
                    <a:cubicBezTo>
                      <a:pt x="376280" y="88295"/>
                      <a:pt x="384228" y="0"/>
                      <a:pt x="384228" y="0"/>
                    </a:cubicBezTo>
                    <a:cubicBezTo>
                      <a:pt x="384228" y="0"/>
                      <a:pt x="456379" y="216454"/>
                      <a:pt x="531263" y="287239"/>
                    </a:cubicBezTo>
                    <a:cubicBezTo>
                      <a:pt x="606270" y="358025"/>
                      <a:pt x="628375" y="590002"/>
                      <a:pt x="628375" y="590002"/>
                    </a:cubicBezTo>
                    <a:cubicBezTo>
                      <a:pt x="654206" y="486059"/>
                      <a:pt x="832411" y="433157"/>
                      <a:pt x="907543" y="402235"/>
                    </a:cubicBezTo>
                    <a:cubicBezTo>
                      <a:pt x="982675" y="371313"/>
                      <a:pt x="1009250" y="340391"/>
                      <a:pt x="1044519" y="287364"/>
                    </a:cubicBezTo>
                    <a:cubicBezTo>
                      <a:pt x="1079911" y="234337"/>
                      <a:pt x="1150573" y="143061"/>
                      <a:pt x="1150573" y="143061"/>
                    </a:cubicBezTo>
                    <a:cubicBezTo>
                      <a:pt x="1150573" y="143061"/>
                      <a:pt x="1146102" y="234337"/>
                      <a:pt x="1070970" y="366966"/>
                    </a:cubicBezTo>
                    <a:cubicBezTo>
                      <a:pt x="995838" y="499596"/>
                      <a:pt x="832287" y="477491"/>
                      <a:pt x="774417" y="549394"/>
                    </a:cubicBezTo>
                    <a:cubicBezTo>
                      <a:pt x="716547" y="621297"/>
                      <a:pt x="765972" y="1175906"/>
                      <a:pt x="774417" y="1207449"/>
                    </a:cubicBezTo>
                    <a:cubicBezTo>
                      <a:pt x="782861" y="1238992"/>
                      <a:pt x="880843" y="1171435"/>
                      <a:pt x="916236" y="1123003"/>
                    </a:cubicBezTo>
                    <a:cubicBezTo>
                      <a:pt x="951628" y="1074571"/>
                      <a:pt x="964916" y="826698"/>
                      <a:pt x="978080" y="751566"/>
                    </a:cubicBezTo>
                    <a:cubicBezTo>
                      <a:pt x="991368" y="676435"/>
                      <a:pt x="1035577" y="621669"/>
                      <a:pt x="1035577" y="621669"/>
                    </a:cubicBezTo>
                    <a:cubicBezTo>
                      <a:pt x="1035577" y="621669"/>
                      <a:pt x="1035577" y="621669"/>
                      <a:pt x="1015708" y="786959"/>
                    </a:cubicBezTo>
                    <a:cubicBezTo>
                      <a:pt x="995838" y="952249"/>
                      <a:pt x="1015708" y="1060042"/>
                      <a:pt x="1015708" y="1060042"/>
                    </a:cubicBezTo>
                    <a:cubicBezTo>
                      <a:pt x="1015708" y="1060042"/>
                      <a:pt x="1088604" y="1007884"/>
                      <a:pt x="1092827" y="926170"/>
                    </a:cubicBezTo>
                    <a:cubicBezTo>
                      <a:pt x="1097049" y="844333"/>
                      <a:pt x="1101768" y="817881"/>
                      <a:pt x="1128344" y="791430"/>
                    </a:cubicBezTo>
                    <a:cubicBezTo>
                      <a:pt x="1154919" y="764854"/>
                      <a:pt x="1256999" y="698664"/>
                      <a:pt x="1256999" y="698664"/>
                    </a:cubicBezTo>
                    <a:lnTo>
                      <a:pt x="1137533" y="857993"/>
                    </a:lnTo>
                    <a:cubicBezTo>
                      <a:pt x="1137533" y="857993"/>
                      <a:pt x="1155167" y="928157"/>
                      <a:pt x="1093199" y="1095434"/>
                    </a:cubicBezTo>
                    <a:cubicBezTo>
                      <a:pt x="1031107" y="1262711"/>
                      <a:pt x="801613" y="1330392"/>
                      <a:pt x="782985" y="1407014"/>
                    </a:cubicBezTo>
                    <a:cubicBezTo>
                      <a:pt x="764358" y="1483636"/>
                      <a:pt x="782985" y="3284564"/>
                      <a:pt x="782985" y="3284564"/>
                    </a:cubicBezTo>
                    <a:lnTo>
                      <a:pt x="550263" y="3284564"/>
                    </a:lnTo>
                    <a:cubicBezTo>
                      <a:pt x="550263" y="3284564"/>
                      <a:pt x="552623" y="1927472"/>
                      <a:pt x="553492" y="1694253"/>
                    </a:cubicBezTo>
                    <a:cubicBezTo>
                      <a:pt x="497981" y="1616638"/>
                      <a:pt x="403601" y="1508473"/>
                      <a:pt x="302390" y="1495558"/>
                    </a:cubicBezTo>
                    <a:cubicBezTo>
                      <a:pt x="142688" y="1475191"/>
                      <a:pt x="133250" y="1427132"/>
                      <a:pt x="76622" y="1378203"/>
                    </a:cubicBezTo>
                    <a:cubicBezTo>
                      <a:pt x="19870" y="1329274"/>
                      <a:pt x="0" y="1196024"/>
                      <a:pt x="0" y="1196024"/>
                    </a:cubicBezTo>
                    <a:cubicBezTo>
                      <a:pt x="22229" y="1329274"/>
                      <a:pt x="191120" y="1391491"/>
                      <a:pt x="155479" y="1364915"/>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32" name="Google Shape;2632;p67"/>
              <p:cNvGrpSpPr/>
              <p:nvPr/>
            </p:nvGrpSpPr>
            <p:grpSpPr>
              <a:xfrm rot="-1728423">
                <a:off x="7773288" y="1533572"/>
                <a:ext cx="1872734" cy="1539908"/>
                <a:chOff x="7754112" y="1826157"/>
                <a:chExt cx="1072114" cy="881576"/>
              </a:xfrm>
            </p:grpSpPr>
            <p:sp>
              <p:nvSpPr>
                <p:cNvPr id="2633" name="Google Shape;2633;p67"/>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4" name="Google Shape;2634;p67"/>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5" name="Google Shape;2635;p67"/>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6" name="Google Shape;2636;p67"/>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7" name="Google Shape;2637;p67"/>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8" name="Google Shape;2638;p67"/>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9" name="Google Shape;2639;p67"/>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0" name="Google Shape;2640;p67"/>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1" name="Google Shape;2641;p67"/>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2" name="Google Shape;2642;p67"/>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3" name="Google Shape;2643;p67"/>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4" name="Google Shape;2644;p67"/>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5" name="Google Shape;2645;p67"/>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6" name="Google Shape;2646;p67"/>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7" name="Google Shape;2647;p67"/>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648" name="Google Shape;2648;p67"/>
            <p:cNvSpPr/>
            <p:nvPr/>
          </p:nvSpPr>
          <p:spPr>
            <a:xfrm rot="-1758753">
              <a:off x="1272887" y="-327100"/>
              <a:ext cx="3446010" cy="5919281"/>
            </a:xfrm>
            <a:custGeom>
              <a:rect b="b" l="l" r="r" t="t"/>
              <a:pathLst>
                <a:path extrusionOk="0" h="3429494" w="1996538">
                  <a:moveTo>
                    <a:pt x="0" y="3429495"/>
                  </a:moveTo>
                  <a:cubicBezTo>
                    <a:pt x="0" y="3429495"/>
                    <a:pt x="116279" y="2995056"/>
                    <a:pt x="22266" y="2543299"/>
                  </a:cubicBezTo>
                  <a:cubicBezTo>
                    <a:pt x="-71747" y="2091542"/>
                    <a:pt x="210292" y="1849582"/>
                    <a:pt x="505691" y="1751116"/>
                  </a:cubicBezTo>
                  <a:cubicBezTo>
                    <a:pt x="801089" y="1652649"/>
                    <a:pt x="949037" y="1594262"/>
                    <a:pt x="1069769" y="1267691"/>
                  </a:cubicBezTo>
                  <a:cubicBezTo>
                    <a:pt x="1190502" y="941119"/>
                    <a:pt x="1158834" y="674420"/>
                    <a:pt x="1231076" y="502227"/>
                  </a:cubicBezTo>
                  <a:cubicBezTo>
                    <a:pt x="1311729" y="308758"/>
                    <a:pt x="1535381" y="49481"/>
                    <a:pt x="1915886" y="0"/>
                  </a:cubicBezTo>
                  <a:lnTo>
                    <a:pt x="1996539" y="0"/>
                  </a:lnTo>
                  <a:lnTo>
                    <a:pt x="1996539" y="3227614"/>
                  </a:lnTo>
                  <a:lnTo>
                    <a:pt x="0" y="34294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9" name="Google Shape;2649;p67"/>
            <p:cNvSpPr/>
            <p:nvPr/>
          </p:nvSpPr>
          <p:spPr>
            <a:xfrm>
              <a:off x="-746521" y="-734375"/>
              <a:ext cx="2450767" cy="6500695"/>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50" name="Google Shape;2650;p67"/>
            <p:cNvGrpSpPr/>
            <p:nvPr/>
          </p:nvGrpSpPr>
          <p:grpSpPr>
            <a:xfrm flipH="1">
              <a:off x="-653902" y="-1500378"/>
              <a:ext cx="3830708" cy="3130190"/>
              <a:chOff x="6011724" y="-1500378"/>
              <a:chExt cx="3830708" cy="3130190"/>
            </a:xfrm>
          </p:grpSpPr>
          <p:grpSp>
            <p:nvGrpSpPr>
              <p:cNvPr id="2651" name="Google Shape;2651;p67"/>
              <p:cNvGrpSpPr/>
              <p:nvPr/>
            </p:nvGrpSpPr>
            <p:grpSpPr>
              <a:xfrm rot="-9885464">
                <a:off x="6316776" y="-1313047"/>
                <a:ext cx="1009410" cy="2455726"/>
                <a:chOff x="6623732" y="2930093"/>
                <a:chExt cx="759082" cy="1846719"/>
              </a:xfrm>
            </p:grpSpPr>
            <p:sp>
              <p:nvSpPr>
                <p:cNvPr id="2652" name="Google Shape;2652;p67"/>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3" name="Google Shape;2653;p67"/>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4" name="Google Shape;2654;p67"/>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5" name="Google Shape;2655;p67"/>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6" name="Google Shape;2656;p67"/>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7" name="Google Shape;2657;p67"/>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58" name="Google Shape;2658;p67"/>
              <p:cNvGrpSpPr/>
              <p:nvPr/>
            </p:nvGrpSpPr>
            <p:grpSpPr>
              <a:xfrm rot="8100000">
                <a:off x="6789681" y="-1503130"/>
                <a:ext cx="1009308" cy="2455478"/>
                <a:chOff x="6623732" y="2930093"/>
                <a:chExt cx="759082" cy="1846719"/>
              </a:xfrm>
            </p:grpSpPr>
            <p:sp>
              <p:nvSpPr>
                <p:cNvPr id="2659" name="Google Shape;2659;p67"/>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0" name="Google Shape;2660;p67"/>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1" name="Google Shape;2661;p67"/>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2" name="Google Shape;2662;p67"/>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3" name="Google Shape;2663;p67"/>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4" name="Google Shape;2664;p67"/>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65" name="Google Shape;2665;p67"/>
              <p:cNvGrpSpPr/>
              <p:nvPr/>
            </p:nvGrpSpPr>
            <p:grpSpPr>
              <a:xfrm flipH="1" rot="2890908">
                <a:off x="7345256" y="-653993"/>
                <a:ext cx="1710027" cy="1406118"/>
                <a:chOff x="7754112" y="1826157"/>
                <a:chExt cx="1072114" cy="881576"/>
              </a:xfrm>
            </p:grpSpPr>
            <p:sp>
              <p:nvSpPr>
                <p:cNvPr id="2666" name="Google Shape;2666;p67"/>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7" name="Google Shape;2667;p67"/>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8" name="Google Shape;2668;p67"/>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9" name="Google Shape;2669;p67"/>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0" name="Google Shape;2670;p67"/>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1" name="Google Shape;2671;p67"/>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2" name="Google Shape;2672;p67"/>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3" name="Google Shape;2673;p67"/>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4" name="Google Shape;2674;p67"/>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5" name="Google Shape;2675;p67"/>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6" name="Google Shape;2676;p67"/>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7" name="Google Shape;2677;p67"/>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8" name="Google Shape;2678;p67"/>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9" name="Google Shape;2679;p67"/>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0" name="Google Shape;2680;p67"/>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81" name="Google Shape;2681;p67"/>
              <p:cNvGrpSpPr/>
              <p:nvPr/>
            </p:nvGrpSpPr>
            <p:grpSpPr>
              <a:xfrm flipH="1" rot="10800000">
                <a:off x="8600788" y="-415633"/>
                <a:ext cx="1241643" cy="2045444"/>
                <a:chOff x="5497045" y="1848477"/>
                <a:chExt cx="933636" cy="1538044"/>
              </a:xfrm>
            </p:grpSpPr>
            <p:sp>
              <p:nvSpPr>
                <p:cNvPr id="2682" name="Google Shape;2682;p67"/>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3" name="Google Shape;2683;p67"/>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4" name="Google Shape;2684;p67"/>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5" name="Google Shape;2685;p67"/>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6" name="Google Shape;2686;p67"/>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687" name="Google Shape;2687;p67"/>
            <p:cNvGrpSpPr/>
            <p:nvPr/>
          </p:nvGrpSpPr>
          <p:grpSpPr>
            <a:xfrm flipH="1">
              <a:off x="-1084169" y="2992387"/>
              <a:ext cx="4562976" cy="3223248"/>
              <a:chOff x="5709723" y="2992387"/>
              <a:chExt cx="4562976" cy="3223248"/>
            </a:xfrm>
          </p:grpSpPr>
          <p:grpSp>
            <p:nvGrpSpPr>
              <p:cNvPr id="2688" name="Google Shape;2688;p67"/>
              <p:cNvGrpSpPr/>
              <p:nvPr/>
            </p:nvGrpSpPr>
            <p:grpSpPr>
              <a:xfrm flipH="1" rot="-7621404">
                <a:off x="6645100" y="3834041"/>
                <a:ext cx="1872733" cy="1539907"/>
                <a:chOff x="7754112" y="1826157"/>
                <a:chExt cx="1072114" cy="881576"/>
              </a:xfrm>
            </p:grpSpPr>
            <p:sp>
              <p:nvSpPr>
                <p:cNvPr id="2689" name="Google Shape;2689;p67"/>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0" name="Google Shape;2690;p67"/>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1" name="Google Shape;2691;p67"/>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2" name="Google Shape;2692;p67"/>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3" name="Google Shape;2693;p67"/>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4" name="Google Shape;2694;p67"/>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5" name="Google Shape;2695;p67"/>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6" name="Google Shape;2696;p67"/>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7" name="Google Shape;2697;p67"/>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8" name="Google Shape;2698;p67"/>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9" name="Google Shape;2699;p67"/>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0" name="Google Shape;2700;p67"/>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1" name="Google Shape;2701;p67"/>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2" name="Google Shape;2702;p67"/>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3" name="Google Shape;2703;p67"/>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04" name="Google Shape;2704;p67"/>
              <p:cNvGrpSpPr/>
              <p:nvPr/>
            </p:nvGrpSpPr>
            <p:grpSpPr>
              <a:xfrm flipH="1" rot="-899955">
                <a:off x="5895767" y="3856118"/>
                <a:ext cx="1754874" cy="1668736"/>
                <a:chOff x="6633366" y="1823482"/>
                <a:chExt cx="1030572" cy="979986"/>
              </a:xfrm>
            </p:grpSpPr>
            <p:sp>
              <p:nvSpPr>
                <p:cNvPr id="2705" name="Google Shape;2705;p67"/>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6" name="Google Shape;2706;p67"/>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7" name="Google Shape;2707;p67"/>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8" name="Google Shape;2708;p67"/>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9" name="Google Shape;2709;p67"/>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0" name="Google Shape;2710;p67"/>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1" name="Google Shape;2711;p67"/>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2" name="Google Shape;2712;p67"/>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3" name="Google Shape;2713;p67"/>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4" name="Google Shape;2714;p67"/>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5" name="Google Shape;2715;p67"/>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6" name="Google Shape;2716;p67"/>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7" name="Google Shape;2717;p67"/>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8" name="Google Shape;2718;p67"/>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9" name="Google Shape;2719;p67"/>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20" name="Google Shape;2720;p67"/>
              <p:cNvGrpSpPr/>
              <p:nvPr/>
            </p:nvGrpSpPr>
            <p:grpSpPr>
              <a:xfrm rot="-987851">
                <a:off x="7655405" y="3106707"/>
                <a:ext cx="1239969" cy="2994608"/>
                <a:chOff x="7641828" y="2979751"/>
                <a:chExt cx="797430" cy="1925845"/>
              </a:xfrm>
            </p:grpSpPr>
            <p:sp>
              <p:nvSpPr>
                <p:cNvPr id="2721" name="Google Shape;2721;p67"/>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2" name="Google Shape;2722;p67"/>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3" name="Google Shape;2723;p67"/>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4" name="Google Shape;2724;p67"/>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5" name="Google Shape;2725;p67"/>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6" name="Google Shape;2726;p67"/>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7" name="Google Shape;2727;p67"/>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8" name="Google Shape;2728;p67"/>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9" name="Google Shape;2729;p67"/>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0" name="Google Shape;2730;p67"/>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1" name="Google Shape;2731;p67"/>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2" name="Google Shape;2732;p67"/>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3" name="Google Shape;2733;p67"/>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4" name="Google Shape;2734;p67"/>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5" name="Google Shape;2735;p67"/>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6" name="Google Shape;2736;p67"/>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7" name="Google Shape;2737;p67"/>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8" name="Google Shape;2738;p67"/>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9" name="Google Shape;2739;p67"/>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0" name="Google Shape;2740;p67"/>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1" name="Google Shape;2741;p67"/>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2" name="Google Shape;2742;p67"/>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3" name="Google Shape;2743;p67"/>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4" name="Google Shape;2744;p67"/>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5" name="Google Shape;2745;p67"/>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46" name="Google Shape;2746;p67"/>
              <p:cNvGrpSpPr/>
              <p:nvPr/>
            </p:nvGrpSpPr>
            <p:grpSpPr>
              <a:xfrm flipH="1" rot="2285354">
                <a:off x="8613157" y="3217698"/>
                <a:ext cx="1009504" cy="2455954"/>
                <a:chOff x="6623732" y="2930093"/>
                <a:chExt cx="759082" cy="1846719"/>
              </a:xfrm>
            </p:grpSpPr>
            <p:sp>
              <p:nvSpPr>
                <p:cNvPr id="2747" name="Google Shape;2747;p67"/>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8" name="Google Shape;2748;p67"/>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9" name="Google Shape;2749;p67"/>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0" name="Google Shape;2750;p67"/>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1" name="Google Shape;2751;p67"/>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2" name="Google Shape;2752;p67"/>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2753" name="Google Shape;2753;p67"/>
          <p:cNvSpPr txBox="1"/>
          <p:nvPr>
            <p:ph type="title"/>
          </p:nvPr>
        </p:nvSpPr>
        <p:spPr>
          <a:xfrm>
            <a:off x="4859575" y="1248148"/>
            <a:ext cx="3047400" cy="1460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pt-BR"/>
              <a:t>Nome da seção</a:t>
            </a:r>
            <a:endParaRPr/>
          </a:p>
        </p:txBody>
      </p:sp>
      <p:sp>
        <p:nvSpPr>
          <p:cNvPr id="2754" name="Google Shape;2754;p67"/>
          <p:cNvSpPr txBox="1"/>
          <p:nvPr>
            <p:ph idx="2" type="title"/>
          </p:nvPr>
        </p:nvSpPr>
        <p:spPr>
          <a:xfrm>
            <a:off x="7006075" y="620377"/>
            <a:ext cx="900900" cy="578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pt-BR"/>
              <a:t>02</a:t>
            </a:r>
            <a:endParaRPr/>
          </a:p>
        </p:txBody>
      </p:sp>
      <p:sp>
        <p:nvSpPr>
          <p:cNvPr id="2755" name="Google Shape;2755;p67"/>
          <p:cNvSpPr txBox="1"/>
          <p:nvPr>
            <p:ph idx="1" type="subTitle"/>
          </p:nvPr>
        </p:nvSpPr>
        <p:spPr>
          <a:xfrm>
            <a:off x="4859575" y="3949398"/>
            <a:ext cx="3047400" cy="654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pt-BR"/>
              <a:t>Aqui você pode inserir uma legenda sobre o tópico</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9" name="Shape 2759"/>
        <p:cNvGrpSpPr/>
        <p:nvPr/>
      </p:nvGrpSpPr>
      <p:grpSpPr>
        <a:xfrm>
          <a:off x="0" y="0"/>
          <a:ext cx="0" cy="0"/>
          <a:chOff x="0" y="0"/>
          <a:chExt cx="0" cy="0"/>
        </a:xfrm>
      </p:grpSpPr>
      <p:sp>
        <p:nvSpPr>
          <p:cNvPr id="2760" name="Google Shape;2760;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C</a:t>
            </a:r>
            <a:r>
              <a:rPr lang="pt-BR"/>
              <a:t>omo contribuir para a conservação</a:t>
            </a:r>
            <a:endParaRPr/>
          </a:p>
        </p:txBody>
      </p:sp>
      <p:sp>
        <p:nvSpPr>
          <p:cNvPr id="2761" name="Google Shape;2761;p68"/>
          <p:cNvSpPr txBox="1"/>
          <p:nvPr>
            <p:ph idx="1" type="subTitle"/>
          </p:nvPr>
        </p:nvSpPr>
        <p:spPr>
          <a:xfrm>
            <a:off x="796244" y="2105449"/>
            <a:ext cx="2403300" cy="1859400"/>
          </a:xfrm>
          <a:prstGeom prst="rect">
            <a:avLst/>
          </a:prstGeom>
        </p:spPr>
        <p:txBody>
          <a:bodyPr anchorCtr="0" anchor="t" bIns="91425" lIns="91425" spcFirstLastPara="1" rIns="91425" wrap="square" tIns="91425">
            <a:noAutofit/>
          </a:bodyPr>
          <a:lstStyle/>
          <a:p>
            <a:pPr indent="-142899" lvl="0" marL="107999" rtl="0" algn="ctr">
              <a:spcBef>
                <a:spcPts val="0"/>
              </a:spcBef>
              <a:spcAft>
                <a:spcPts val="0"/>
              </a:spcAft>
              <a:buSzPts val="1400"/>
              <a:buChar char="●"/>
            </a:pPr>
            <a:r>
              <a:rPr lang="pt-BR"/>
              <a:t>V</a:t>
            </a:r>
            <a:r>
              <a:rPr lang="pt-BR"/>
              <a:t>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p:txBody>
      </p:sp>
      <p:sp>
        <p:nvSpPr>
          <p:cNvPr id="2762" name="Google Shape;2762;p68"/>
          <p:cNvSpPr txBox="1"/>
          <p:nvPr>
            <p:ph idx="2" type="subTitle"/>
          </p:nvPr>
        </p:nvSpPr>
        <p:spPr>
          <a:xfrm>
            <a:off x="3370346" y="2105449"/>
            <a:ext cx="2403300" cy="1859400"/>
          </a:xfrm>
          <a:prstGeom prst="rect">
            <a:avLst/>
          </a:prstGeom>
        </p:spPr>
        <p:txBody>
          <a:bodyPr anchorCtr="0" anchor="t" bIns="91425" lIns="91425" spcFirstLastPara="1" rIns="91425" wrap="square" tIns="91425">
            <a:noAutofit/>
          </a:bodyPr>
          <a:lstStyle/>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p:txBody>
      </p:sp>
      <p:sp>
        <p:nvSpPr>
          <p:cNvPr id="2763" name="Google Shape;2763;p68"/>
          <p:cNvSpPr txBox="1"/>
          <p:nvPr>
            <p:ph idx="3" type="subTitle"/>
          </p:nvPr>
        </p:nvSpPr>
        <p:spPr>
          <a:xfrm>
            <a:off x="5944456" y="2105449"/>
            <a:ext cx="2403300" cy="1859400"/>
          </a:xfrm>
          <a:prstGeom prst="rect">
            <a:avLst/>
          </a:prstGeom>
        </p:spPr>
        <p:txBody>
          <a:bodyPr anchorCtr="0" anchor="t" bIns="91425" lIns="91425" spcFirstLastPara="1" rIns="91425" wrap="square" tIns="91425">
            <a:noAutofit/>
          </a:bodyPr>
          <a:lstStyle/>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p:txBody>
      </p:sp>
      <p:sp>
        <p:nvSpPr>
          <p:cNvPr id="2764" name="Google Shape;2764;p68"/>
          <p:cNvSpPr txBox="1"/>
          <p:nvPr>
            <p:ph idx="4" type="subTitle"/>
          </p:nvPr>
        </p:nvSpPr>
        <p:spPr>
          <a:xfrm>
            <a:off x="796245" y="1577750"/>
            <a:ext cx="2403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O</a:t>
            </a:r>
            <a:r>
              <a:rPr lang="pt-BR"/>
              <a:t>pção 1</a:t>
            </a:r>
            <a:endParaRPr/>
          </a:p>
        </p:txBody>
      </p:sp>
      <p:sp>
        <p:nvSpPr>
          <p:cNvPr id="2765" name="Google Shape;2765;p68"/>
          <p:cNvSpPr txBox="1"/>
          <p:nvPr>
            <p:ph idx="5" type="subTitle"/>
          </p:nvPr>
        </p:nvSpPr>
        <p:spPr>
          <a:xfrm>
            <a:off x="3370351" y="1577750"/>
            <a:ext cx="2403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Opção 2</a:t>
            </a:r>
            <a:endParaRPr/>
          </a:p>
        </p:txBody>
      </p:sp>
      <p:sp>
        <p:nvSpPr>
          <p:cNvPr id="2766" name="Google Shape;2766;p68"/>
          <p:cNvSpPr txBox="1"/>
          <p:nvPr>
            <p:ph idx="6" type="subTitle"/>
          </p:nvPr>
        </p:nvSpPr>
        <p:spPr>
          <a:xfrm>
            <a:off x="5944456" y="1577750"/>
            <a:ext cx="2403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Opção 3</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5" name="Shape 1555"/>
        <p:cNvGrpSpPr/>
        <p:nvPr/>
      </p:nvGrpSpPr>
      <p:grpSpPr>
        <a:xfrm>
          <a:off x="0" y="0"/>
          <a:ext cx="0" cy="0"/>
          <a:chOff x="0" y="0"/>
          <a:chExt cx="0" cy="0"/>
        </a:xfrm>
      </p:grpSpPr>
      <p:sp>
        <p:nvSpPr>
          <p:cNvPr id="1556" name="Google Shape;1556;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Índice de conteúdo</a:t>
            </a:r>
            <a:endParaRPr/>
          </a:p>
        </p:txBody>
      </p:sp>
      <p:sp>
        <p:nvSpPr>
          <p:cNvPr id="1557" name="Google Shape;1557;p42"/>
          <p:cNvSpPr txBox="1"/>
          <p:nvPr>
            <p:ph idx="3" type="subTitle"/>
          </p:nvPr>
        </p:nvSpPr>
        <p:spPr>
          <a:xfrm>
            <a:off x="996525" y="3889285"/>
            <a:ext cx="22398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Você pode descrever o tópico da seção aqui</a:t>
            </a:r>
            <a:endParaRPr sz="1600"/>
          </a:p>
        </p:txBody>
      </p:sp>
      <p:sp>
        <p:nvSpPr>
          <p:cNvPr id="1558" name="Google Shape;1558;p42"/>
          <p:cNvSpPr txBox="1"/>
          <p:nvPr>
            <p:ph idx="1" type="subTitle"/>
          </p:nvPr>
        </p:nvSpPr>
        <p:spPr>
          <a:xfrm>
            <a:off x="996525" y="2141837"/>
            <a:ext cx="22398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Você pode descrever o tópico da seção aqui</a:t>
            </a:r>
            <a:endParaRPr/>
          </a:p>
        </p:txBody>
      </p:sp>
      <p:sp>
        <p:nvSpPr>
          <p:cNvPr id="1559" name="Google Shape;1559;p42"/>
          <p:cNvSpPr txBox="1"/>
          <p:nvPr>
            <p:ph idx="2" type="subTitle"/>
          </p:nvPr>
        </p:nvSpPr>
        <p:spPr>
          <a:xfrm>
            <a:off x="3452100" y="2141837"/>
            <a:ext cx="22398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Você pode descrever o tópico da seção aqui</a:t>
            </a:r>
            <a:endParaRPr/>
          </a:p>
        </p:txBody>
      </p:sp>
      <p:sp>
        <p:nvSpPr>
          <p:cNvPr id="1560" name="Google Shape;1560;p42"/>
          <p:cNvSpPr txBox="1"/>
          <p:nvPr>
            <p:ph idx="4" type="subTitle"/>
          </p:nvPr>
        </p:nvSpPr>
        <p:spPr>
          <a:xfrm>
            <a:off x="3452100" y="3889285"/>
            <a:ext cx="22398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Você pode descrever o tópico da seção aqui</a:t>
            </a:r>
            <a:endParaRPr/>
          </a:p>
        </p:txBody>
      </p:sp>
      <p:sp>
        <p:nvSpPr>
          <p:cNvPr id="1561" name="Google Shape;1561;p42"/>
          <p:cNvSpPr txBox="1"/>
          <p:nvPr>
            <p:ph idx="5" type="title"/>
          </p:nvPr>
        </p:nvSpPr>
        <p:spPr>
          <a:xfrm>
            <a:off x="1749075" y="1284435"/>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pt-BR"/>
              <a:t>01</a:t>
            </a:r>
            <a:endParaRPr/>
          </a:p>
        </p:txBody>
      </p:sp>
      <p:sp>
        <p:nvSpPr>
          <p:cNvPr id="1562" name="Google Shape;1562;p42"/>
          <p:cNvSpPr txBox="1"/>
          <p:nvPr>
            <p:ph idx="6" type="title"/>
          </p:nvPr>
        </p:nvSpPr>
        <p:spPr>
          <a:xfrm>
            <a:off x="1749075" y="3031925"/>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pt-BR"/>
              <a:t>04</a:t>
            </a:r>
            <a:endParaRPr/>
          </a:p>
        </p:txBody>
      </p:sp>
      <p:sp>
        <p:nvSpPr>
          <p:cNvPr id="1563" name="Google Shape;1563;p42"/>
          <p:cNvSpPr txBox="1"/>
          <p:nvPr>
            <p:ph idx="7" type="title"/>
          </p:nvPr>
        </p:nvSpPr>
        <p:spPr>
          <a:xfrm>
            <a:off x="4204650" y="1284435"/>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pt-BR"/>
              <a:t>02</a:t>
            </a:r>
            <a:endParaRPr/>
          </a:p>
        </p:txBody>
      </p:sp>
      <p:sp>
        <p:nvSpPr>
          <p:cNvPr id="1564" name="Google Shape;1564;p42"/>
          <p:cNvSpPr txBox="1"/>
          <p:nvPr>
            <p:ph idx="8" type="title"/>
          </p:nvPr>
        </p:nvSpPr>
        <p:spPr>
          <a:xfrm>
            <a:off x="4204650" y="3031925"/>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pt-BR"/>
              <a:t>05</a:t>
            </a:r>
            <a:endParaRPr/>
          </a:p>
        </p:txBody>
      </p:sp>
      <p:sp>
        <p:nvSpPr>
          <p:cNvPr id="1565" name="Google Shape;1565;p42"/>
          <p:cNvSpPr txBox="1"/>
          <p:nvPr>
            <p:ph idx="9" type="subTitle"/>
          </p:nvPr>
        </p:nvSpPr>
        <p:spPr>
          <a:xfrm>
            <a:off x="996525" y="1732027"/>
            <a:ext cx="2239800" cy="48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Seção</a:t>
            </a:r>
            <a:endParaRPr/>
          </a:p>
        </p:txBody>
      </p:sp>
      <p:sp>
        <p:nvSpPr>
          <p:cNvPr id="1566" name="Google Shape;1566;p42"/>
          <p:cNvSpPr txBox="1"/>
          <p:nvPr>
            <p:ph idx="13" type="subTitle"/>
          </p:nvPr>
        </p:nvSpPr>
        <p:spPr>
          <a:xfrm>
            <a:off x="3452101" y="1732027"/>
            <a:ext cx="2239800" cy="48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Seção</a:t>
            </a:r>
            <a:endParaRPr/>
          </a:p>
        </p:txBody>
      </p:sp>
      <p:sp>
        <p:nvSpPr>
          <p:cNvPr id="1567" name="Google Shape;1567;p42"/>
          <p:cNvSpPr txBox="1"/>
          <p:nvPr>
            <p:ph idx="14" type="subTitle"/>
          </p:nvPr>
        </p:nvSpPr>
        <p:spPr>
          <a:xfrm>
            <a:off x="996525" y="3479525"/>
            <a:ext cx="2239800" cy="48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Seção</a:t>
            </a:r>
            <a:endParaRPr/>
          </a:p>
        </p:txBody>
      </p:sp>
      <p:sp>
        <p:nvSpPr>
          <p:cNvPr id="1568" name="Google Shape;1568;p42"/>
          <p:cNvSpPr txBox="1"/>
          <p:nvPr>
            <p:ph idx="15" type="subTitle"/>
          </p:nvPr>
        </p:nvSpPr>
        <p:spPr>
          <a:xfrm>
            <a:off x="3452101" y="3479525"/>
            <a:ext cx="2239800" cy="48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Seção</a:t>
            </a:r>
            <a:endParaRPr/>
          </a:p>
        </p:txBody>
      </p:sp>
      <p:sp>
        <p:nvSpPr>
          <p:cNvPr id="1569" name="Google Shape;1569;p42"/>
          <p:cNvSpPr txBox="1"/>
          <p:nvPr>
            <p:ph idx="16" type="subTitle"/>
          </p:nvPr>
        </p:nvSpPr>
        <p:spPr>
          <a:xfrm>
            <a:off x="5907675" y="2141837"/>
            <a:ext cx="22398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Você pode descrever o tópico da seção aqui</a:t>
            </a:r>
            <a:endParaRPr/>
          </a:p>
        </p:txBody>
      </p:sp>
      <p:sp>
        <p:nvSpPr>
          <p:cNvPr id="1570" name="Google Shape;1570;p42"/>
          <p:cNvSpPr txBox="1"/>
          <p:nvPr>
            <p:ph idx="17" type="subTitle"/>
          </p:nvPr>
        </p:nvSpPr>
        <p:spPr>
          <a:xfrm>
            <a:off x="5907675" y="3889285"/>
            <a:ext cx="22398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Você pode descrever o tópico da seção aqui</a:t>
            </a:r>
            <a:endParaRPr/>
          </a:p>
        </p:txBody>
      </p:sp>
      <p:sp>
        <p:nvSpPr>
          <p:cNvPr id="1571" name="Google Shape;1571;p42"/>
          <p:cNvSpPr txBox="1"/>
          <p:nvPr>
            <p:ph idx="18" type="title"/>
          </p:nvPr>
        </p:nvSpPr>
        <p:spPr>
          <a:xfrm>
            <a:off x="6660225" y="1284435"/>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pt-BR"/>
              <a:t>03</a:t>
            </a:r>
            <a:endParaRPr/>
          </a:p>
        </p:txBody>
      </p:sp>
      <p:sp>
        <p:nvSpPr>
          <p:cNvPr id="1572" name="Google Shape;1572;p42"/>
          <p:cNvSpPr txBox="1"/>
          <p:nvPr>
            <p:ph idx="19" type="title"/>
          </p:nvPr>
        </p:nvSpPr>
        <p:spPr>
          <a:xfrm>
            <a:off x="6660225" y="3031925"/>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pt-BR"/>
              <a:t>06</a:t>
            </a:r>
            <a:endParaRPr/>
          </a:p>
        </p:txBody>
      </p:sp>
      <p:sp>
        <p:nvSpPr>
          <p:cNvPr id="1573" name="Google Shape;1573;p42"/>
          <p:cNvSpPr txBox="1"/>
          <p:nvPr>
            <p:ph idx="20" type="subTitle"/>
          </p:nvPr>
        </p:nvSpPr>
        <p:spPr>
          <a:xfrm>
            <a:off x="5907675" y="1732027"/>
            <a:ext cx="2239800" cy="48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Seção</a:t>
            </a:r>
            <a:endParaRPr/>
          </a:p>
        </p:txBody>
      </p:sp>
      <p:sp>
        <p:nvSpPr>
          <p:cNvPr id="1574" name="Google Shape;1574;p42"/>
          <p:cNvSpPr txBox="1"/>
          <p:nvPr>
            <p:ph idx="21" type="subTitle"/>
          </p:nvPr>
        </p:nvSpPr>
        <p:spPr>
          <a:xfrm>
            <a:off x="5907675" y="3479525"/>
            <a:ext cx="2239800" cy="48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Seção</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0" name="Shape 2770"/>
        <p:cNvGrpSpPr/>
        <p:nvPr/>
      </p:nvGrpSpPr>
      <p:grpSpPr>
        <a:xfrm>
          <a:off x="0" y="0"/>
          <a:ext cx="0" cy="0"/>
          <a:chOff x="0" y="0"/>
          <a:chExt cx="0" cy="0"/>
        </a:xfrm>
      </p:grpSpPr>
      <p:sp>
        <p:nvSpPr>
          <p:cNvPr id="2771" name="Google Shape;2771;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P</a:t>
            </a:r>
            <a:r>
              <a:rPr lang="pt-BR"/>
              <a:t>rocesso de melhoria</a:t>
            </a:r>
            <a:endParaRPr/>
          </a:p>
        </p:txBody>
      </p:sp>
      <p:sp>
        <p:nvSpPr>
          <p:cNvPr id="2772" name="Google Shape;2772;p69"/>
          <p:cNvSpPr txBox="1"/>
          <p:nvPr/>
        </p:nvSpPr>
        <p:spPr>
          <a:xfrm>
            <a:off x="6499493" y="3201921"/>
            <a:ext cx="1923000" cy="63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Mercúrio é o planeta mais próximo do Sol</a:t>
            </a:r>
            <a:endParaRPr>
              <a:solidFill>
                <a:schemeClr val="dk1"/>
              </a:solidFill>
              <a:latin typeface="Nunito Sans"/>
              <a:ea typeface="Nunito Sans"/>
              <a:cs typeface="Nunito Sans"/>
              <a:sym typeface="Nunito Sans"/>
            </a:endParaRPr>
          </a:p>
        </p:txBody>
      </p:sp>
      <p:sp>
        <p:nvSpPr>
          <p:cNvPr id="2773" name="Google Shape;2773;p69"/>
          <p:cNvSpPr txBox="1"/>
          <p:nvPr/>
        </p:nvSpPr>
        <p:spPr>
          <a:xfrm>
            <a:off x="721460" y="3203150"/>
            <a:ext cx="1923000" cy="63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Júpiter é o maior de todos os planetas</a:t>
            </a:r>
            <a:endParaRPr>
              <a:solidFill>
                <a:schemeClr val="dk1"/>
              </a:solidFill>
              <a:latin typeface="Nunito Sans"/>
              <a:ea typeface="Nunito Sans"/>
              <a:cs typeface="Nunito Sans"/>
              <a:sym typeface="Nunito Sans"/>
            </a:endParaRPr>
          </a:p>
        </p:txBody>
      </p:sp>
      <p:sp>
        <p:nvSpPr>
          <p:cNvPr id="2774" name="Google Shape;2774;p69"/>
          <p:cNvSpPr txBox="1"/>
          <p:nvPr/>
        </p:nvSpPr>
        <p:spPr>
          <a:xfrm>
            <a:off x="2647471" y="3203150"/>
            <a:ext cx="1923000" cy="63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Saturno é composto de hidrogênio e hélio</a:t>
            </a:r>
            <a:endParaRPr>
              <a:solidFill>
                <a:schemeClr val="dk1"/>
              </a:solidFill>
              <a:latin typeface="Nunito Sans"/>
              <a:ea typeface="Nunito Sans"/>
              <a:cs typeface="Nunito Sans"/>
              <a:sym typeface="Nunito Sans"/>
            </a:endParaRPr>
          </a:p>
        </p:txBody>
      </p:sp>
      <p:sp>
        <p:nvSpPr>
          <p:cNvPr id="2775" name="Google Shape;2775;p69"/>
          <p:cNvSpPr txBox="1"/>
          <p:nvPr/>
        </p:nvSpPr>
        <p:spPr>
          <a:xfrm>
            <a:off x="4573485" y="3203150"/>
            <a:ext cx="1923000" cy="63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Netuno é o planeta mais distante do Sol</a:t>
            </a:r>
            <a:endParaRPr>
              <a:solidFill>
                <a:schemeClr val="dk1"/>
              </a:solidFill>
              <a:latin typeface="Nunito Sans"/>
              <a:ea typeface="Nunito Sans"/>
              <a:cs typeface="Nunito Sans"/>
              <a:sym typeface="Nunito Sans"/>
            </a:endParaRPr>
          </a:p>
        </p:txBody>
      </p:sp>
      <p:sp>
        <p:nvSpPr>
          <p:cNvPr id="2776" name="Google Shape;2776;p69"/>
          <p:cNvSpPr txBox="1"/>
          <p:nvPr/>
        </p:nvSpPr>
        <p:spPr>
          <a:xfrm>
            <a:off x="6498032" y="2872350"/>
            <a:ext cx="19260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Mercúrio</a:t>
            </a:r>
            <a:endParaRPr sz="2000">
              <a:solidFill>
                <a:schemeClr val="dk1"/>
              </a:solidFill>
              <a:latin typeface="Plus Jakarta Sans ExtraBold"/>
              <a:ea typeface="Plus Jakarta Sans ExtraBold"/>
              <a:cs typeface="Plus Jakarta Sans ExtraBold"/>
              <a:sym typeface="Plus Jakarta Sans ExtraBold"/>
            </a:endParaRPr>
          </a:p>
        </p:txBody>
      </p:sp>
      <p:sp>
        <p:nvSpPr>
          <p:cNvPr id="2777" name="Google Shape;2777;p69"/>
          <p:cNvSpPr txBox="1"/>
          <p:nvPr/>
        </p:nvSpPr>
        <p:spPr>
          <a:xfrm>
            <a:off x="720000" y="2872351"/>
            <a:ext cx="19260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Júpiter</a:t>
            </a:r>
            <a:endParaRPr sz="2000">
              <a:solidFill>
                <a:schemeClr val="dk1"/>
              </a:solidFill>
              <a:latin typeface="Plus Jakarta Sans ExtraBold"/>
              <a:ea typeface="Plus Jakarta Sans ExtraBold"/>
              <a:cs typeface="Plus Jakarta Sans ExtraBold"/>
              <a:sym typeface="Plus Jakarta Sans ExtraBold"/>
            </a:endParaRPr>
          </a:p>
        </p:txBody>
      </p:sp>
      <p:sp>
        <p:nvSpPr>
          <p:cNvPr id="2778" name="Google Shape;2778;p69"/>
          <p:cNvSpPr txBox="1"/>
          <p:nvPr/>
        </p:nvSpPr>
        <p:spPr>
          <a:xfrm>
            <a:off x="2646011" y="2872351"/>
            <a:ext cx="19260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Saturno</a:t>
            </a:r>
            <a:endParaRPr sz="2000">
              <a:solidFill>
                <a:schemeClr val="dk1"/>
              </a:solidFill>
              <a:latin typeface="Plus Jakarta Sans ExtraBold"/>
              <a:ea typeface="Plus Jakarta Sans ExtraBold"/>
              <a:cs typeface="Plus Jakarta Sans ExtraBold"/>
              <a:sym typeface="Plus Jakarta Sans ExtraBold"/>
            </a:endParaRPr>
          </a:p>
        </p:txBody>
      </p:sp>
      <p:sp>
        <p:nvSpPr>
          <p:cNvPr id="2779" name="Google Shape;2779;p69"/>
          <p:cNvSpPr txBox="1"/>
          <p:nvPr/>
        </p:nvSpPr>
        <p:spPr>
          <a:xfrm>
            <a:off x="4572025" y="2872351"/>
            <a:ext cx="19260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Netuno</a:t>
            </a:r>
            <a:endParaRPr sz="2000">
              <a:solidFill>
                <a:schemeClr val="dk1"/>
              </a:solidFill>
              <a:latin typeface="Plus Jakarta Sans ExtraBold"/>
              <a:ea typeface="Plus Jakarta Sans ExtraBold"/>
              <a:cs typeface="Plus Jakarta Sans ExtraBold"/>
              <a:sym typeface="Plus Jakarta Sans ExtraBold"/>
            </a:endParaRPr>
          </a:p>
        </p:txBody>
      </p:sp>
      <p:sp>
        <p:nvSpPr>
          <p:cNvPr id="2780" name="Google Shape;2780;p69"/>
          <p:cNvSpPr txBox="1"/>
          <p:nvPr/>
        </p:nvSpPr>
        <p:spPr>
          <a:xfrm>
            <a:off x="2952350" y="1639024"/>
            <a:ext cx="3239400" cy="44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Vênus tem umas temperaturas altas</a:t>
            </a:r>
            <a:endParaRPr>
              <a:solidFill>
                <a:schemeClr val="dk1"/>
              </a:solidFill>
              <a:latin typeface="Nunito Sans"/>
              <a:ea typeface="Nunito Sans"/>
              <a:cs typeface="Nunito Sans"/>
              <a:sym typeface="Nunito Sans"/>
            </a:endParaRPr>
          </a:p>
        </p:txBody>
      </p:sp>
      <p:sp>
        <p:nvSpPr>
          <p:cNvPr id="2781" name="Google Shape;2781;p69"/>
          <p:cNvSpPr txBox="1"/>
          <p:nvPr/>
        </p:nvSpPr>
        <p:spPr>
          <a:xfrm>
            <a:off x="2949900" y="1309450"/>
            <a:ext cx="32442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Vênus</a:t>
            </a:r>
            <a:endParaRPr sz="2000">
              <a:solidFill>
                <a:schemeClr val="dk1"/>
              </a:solidFill>
              <a:latin typeface="Plus Jakarta Sans ExtraBold"/>
              <a:ea typeface="Plus Jakarta Sans ExtraBold"/>
              <a:cs typeface="Plus Jakarta Sans ExtraBold"/>
              <a:sym typeface="Plus Jakarta Sans ExtraBold"/>
            </a:endParaRPr>
          </a:p>
        </p:txBody>
      </p:sp>
      <p:cxnSp>
        <p:nvCxnSpPr>
          <p:cNvPr id="2782" name="Google Shape;2782;p69"/>
          <p:cNvCxnSpPr>
            <a:stCxn id="2780" idx="2"/>
            <a:endCxn id="2777" idx="0"/>
          </p:cNvCxnSpPr>
          <p:nvPr/>
        </p:nvCxnSpPr>
        <p:spPr>
          <a:xfrm rot="5400000">
            <a:off x="2733500" y="1033774"/>
            <a:ext cx="788100" cy="2889000"/>
          </a:xfrm>
          <a:prstGeom prst="bentConnector3">
            <a:avLst>
              <a:gd fmla="val 50002" name="adj1"/>
            </a:avLst>
          </a:prstGeom>
          <a:noFill/>
          <a:ln cap="flat" cmpd="sng" w="9525">
            <a:solidFill>
              <a:schemeClr val="dk1"/>
            </a:solidFill>
            <a:prstDash val="solid"/>
            <a:round/>
            <a:headEnd len="med" w="med" type="none"/>
            <a:tailEnd len="med" w="med" type="oval"/>
          </a:ln>
        </p:spPr>
      </p:cxnSp>
      <p:cxnSp>
        <p:nvCxnSpPr>
          <p:cNvPr id="2783" name="Google Shape;2783;p69"/>
          <p:cNvCxnSpPr>
            <a:stCxn id="2780" idx="2"/>
            <a:endCxn id="2778" idx="0"/>
          </p:cNvCxnSpPr>
          <p:nvPr/>
        </p:nvCxnSpPr>
        <p:spPr>
          <a:xfrm rot="5400000">
            <a:off x="3696500" y="1996774"/>
            <a:ext cx="788100" cy="963000"/>
          </a:xfrm>
          <a:prstGeom prst="bentConnector3">
            <a:avLst>
              <a:gd fmla="val 50002" name="adj1"/>
            </a:avLst>
          </a:prstGeom>
          <a:noFill/>
          <a:ln cap="flat" cmpd="sng" w="9525">
            <a:solidFill>
              <a:schemeClr val="dk1"/>
            </a:solidFill>
            <a:prstDash val="solid"/>
            <a:round/>
            <a:headEnd len="med" w="med" type="none"/>
            <a:tailEnd len="med" w="med" type="oval"/>
          </a:ln>
        </p:spPr>
      </p:cxnSp>
      <p:cxnSp>
        <p:nvCxnSpPr>
          <p:cNvPr id="2784" name="Google Shape;2784;p69"/>
          <p:cNvCxnSpPr>
            <a:stCxn id="2780" idx="2"/>
            <a:endCxn id="2779" idx="0"/>
          </p:cNvCxnSpPr>
          <p:nvPr/>
        </p:nvCxnSpPr>
        <p:spPr>
          <a:xfrm flipH="1" rot="-5400000">
            <a:off x="4659500" y="1996774"/>
            <a:ext cx="788100" cy="963000"/>
          </a:xfrm>
          <a:prstGeom prst="bentConnector3">
            <a:avLst>
              <a:gd fmla="val 50002" name="adj1"/>
            </a:avLst>
          </a:prstGeom>
          <a:noFill/>
          <a:ln cap="flat" cmpd="sng" w="9525">
            <a:solidFill>
              <a:schemeClr val="dk1"/>
            </a:solidFill>
            <a:prstDash val="solid"/>
            <a:round/>
            <a:headEnd len="med" w="med" type="none"/>
            <a:tailEnd len="med" w="med" type="oval"/>
          </a:ln>
        </p:spPr>
      </p:cxnSp>
      <p:cxnSp>
        <p:nvCxnSpPr>
          <p:cNvPr id="2785" name="Google Shape;2785;p69"/>
          <p:cNvCxnSpPr>
            <a:stCxn id="2780" idx="2"/>
            <a:endCxn id="2776" idx="0"/>
          </p:cNvCxnSpPr>
          <p:nvPr/>
        </p:nvCxnSpPr>
        <p:spPr>
          <a:xfrm flipH="1" rot="-5400000">
            <a:off x="5622500" y="1033774"/>
            <a:ext cx="788100" cy="2889000"/>
          </a:xfrm>
          <a:prstGeom prst="bentConnector3">
            <a:avLst>
              <a:gd fmla="val 50002" name="adj1"/>
            </a:avLst>
          </a:prstGeom>
          <a:noFill/>
          <a:ln cap="flat" cmpd="sng" w="9525">
            <a:solidFill>
              <a:schemeClr val="dk1"/>
            </a:solidFill>
            <a:prstDash val="solid"/>
            <a:round/>
            <a:headEnd len="med" w="med" type="none"/>
            <a:tailEnd len="med" w="med" type="oval"/>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9" name="Shape 2789"/>
        <p:cNvGrpSpPr/>
        <p:nvPr/>
      </p:nvGrpSpPr>
      <p:grpSpPr>
        <a:xfrm>
          <a:off x="0" y="0"/>
          <a:ext cx="0" cy="0"/>
          <a:chOff x="0" y="0"/>
          <a:chExt cx="0" cy="0"/>
        </a:xfrm>
      </p:grpSpPr>
      <p:sp>
        <p:nvSpPr>
          <p:cNvPr id="2790" name="Google Shape;2790;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E</a:t>
            </a:r>
            <a:r>
              <a:rPr lang="pt-BR"/>
              <a:t>ventos de conservação</a:t>
            </a:r>
            <a:endParaRPr/>
          </a:p>
        </p:txBody>
      </p:sp>
      <p:graphicFrame>
        <p:nvGraphicFramePr>
          <p:cNvPr id="2791" name="Google Shape;2791;p70"/>
          <p:cNvGraphicFramePr/>
          <p:nvPr/>
        </p:nvGraphicFramePr>
        <p:xfrm>
          <a:off x="982844" y="1335525"/>
          <a:ext cx="3000000" cy="3000000"/>
        </p:xfrm>
        <a:graphic>
          <a:graphicData uri="http://schemas.openxmlformats.org/drawingml/2006/table">
            <a:tbl>
              <a:tblPr>
                <a:noFill/>
                <a:tableStyleId>{F9CB33F9-D351-4A67-8A15-4D6AD036DA11}</a:tableStyleId>
              </a:tblPr>
              <a:tblGrid>
                <a:gridCol w="936725"/>
                <a:gridCol w="936725"/>
                <a:gridCol w="936725"/>
                <a:gridCol w="936725"/>
                <a:gridCol w="936725"/>
              </a:tblGrid>
              <a:tr h="572325">
                <a:tc>
                  <a:txBody>
                    <a:bodyPr/>
                    <a:lstStyle/>
                    <a:p>
                      <a:pPr indent="0" lvl="0" marL="0" marR="0" rtl="0" algn="ctr">
                        <a:lnSpc>
                          <a:spcPct val="100000"/>
                        </a:lnSpc>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S</a:t>
                      </a:r>
                      <a:endParaRPr sz="2000">
                        <a:solidFill>
                          <a:schemeClr val="dk1"/>
                        </a:solidFill>
                        <a:latin typeface="Plus Jakarta Sans ExtraBold"/>
                        <a:ea typeface="Plus Jakarta Sans ExtraBold"/>
                        <a:cs typeface="Plus Jakarta Sans ExtraBold"/>
                        <a:sym typeface="Plus Jakarta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T</a:t>
                      </a:r>
                      <a:endParaRPr sz="2000">
                        <a:solidFill>
                          <a:schemeClr val="dk1"/>
                        </a:solidFill>
                        <a:latin typeface="Plus Jakarta Sans ExtraBold"/>
                        <a:ea typeface="Plus Jakarta Sans ExtraBold"/>
                        <a:cs typeface="Plus Jakarta Sans ExtraBold"/>
                        <a:sym typeface="Plus Jakarta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Q</a:t>
                      </a:r>
                      <a:endParaRPr sz="2000">
                        <a:solidFill>
                          <a:schemeClr val="dk1"/>
                        </a:solidFill>
                        <a:latin typeface="Plus Jakarta Sans ExtraBold"/>
                        <a:ea typeface="Plus Jakarta Sans ExtraBold"/>
                        <a:cs typeface="Plus Jakarta Sans ExtraBold"/>
                        <a:sym typeface="Plus Jakarta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Q</a:t>
                      </a:r>
                      <a:endParaRPr sz="2000">
                        <a:solidFill>
                          <a:schemeClr val="dk1"/>
                        </a:solidFill>
                        <a:latin typeface="Plus Jakarta Sans ExtraBold"/>
                        <a:ea typeface="Plus Jakarta Sans ExtraBold"/>
                        <a:cs typeface="Plus Jakarta Sans ExtraBold"/>
                        <a:sym typeface="Plus Jakarta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S</a:t>
                      </a:r>
                      <a:endParaRPr sz="2000">
                        <a:solidFill>
                          <a:schemeClr val="dk1"/>
                        </a:solidFill>
                        <a:latin typeface="Plus Jakarta Sans ExtraBold"/>
                        <a:ea typeface="Plus Jakarta Sans ExtraBold"/>
                        <a:cs typeface="Plus Jakarta Sans ExtraBold"/>
                        <a:sym typeface="Plus Jakarta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7800">
                <a:tc>
                  <a:txBody>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1</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2</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7800">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5</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6</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7</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8</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9</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7800">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12</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13</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14</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15</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16</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7800">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19</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20</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21</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22</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23</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7800">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26</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27</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28</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29</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rPr lang="pt-BR">
                          <a:solidFill>
                            <a:schemeClr val="dk1"/>
                          </a:solidFill>
                          <a:latin typeface="Nunito Sans"/>
                          <a:ea typeface="Nunito Sans"/>
                          <a:cs typeface="Nunito Sans"/>
                          <a:sym typeface="Nunito Sans"/>
                        </a:rPr>
                        <a:t>30</a:t>
                      </a:r>
                      <a:endParaRPr>
                        <a:solidFill>
                          <a:schemeClr val="dk1"/>
                        </a:solidFill>
                        <a:latin typeface="Nunito Sans"/>
                        <a:ea typeface="Nunito Sans"/>
                        <a:cs typeface="Nunito Sans"/>
                        <a:sym typeface="Nunito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bl>
          </a:graphicData>
        </a:graphic>
      </p:graphicFrame>
      <p:sp>
        <p:nvSpPr>
          <p:cNvPr id="2792" name="Google Shape;2792;p70"/>
          <p:cNvSpPr txBox="1"/>
          <p:nvPr/>
        </p:nvSpPr>
        <p:spPr>
          <a:xfrm>
            <a:off x="6236616" y="1979537"/>
            <a:ext cx="1923000" cy="6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solidFill>
                  <a:schemeClr val="dk1"/>
                </a:solidFill>
                <a:latin typeface="Nunito Sans"/>
                <a:ea typeface="Nunito Sans"/>
                <a:cs typeface="Nunito Sans"/>
                <a:sym typeface="Nunito Sans"/>
              </a:rPr>
              <a:t>Saturno é composto de hidrogênio e hélio</a:t>
            </a:r>
            <a:endParaRPr>
              <a:solidFill>
                <a:schemeClr val="dk1"/>
              </a:solidFill>
              <a:latin typeface="Nunito Sans"/>
              <a:ea typeface="Nunito Sans"/>
              <a:cs typeface="Nunito Sans"/>
              <a:sym typeface="Nunito Sans"/>
            </a:endParaRPr>
          </a:p>
        </p:txBody>
      </p:sp>
      <p:sp>
        <p:nvSpPr>
          <p:cNvPr id="2793" name="Google Shape;2793;p70"/>
          <p:cNvSpPr txBox="1"/>
          <p:nvPr/>
        </p:nvSpPr>
        <p:spPr>
          <a:xfrm>
            <a:off x="6236605" y="3252737"/>
            <a:ext cx="1923000" cy="6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solidFill>
                  <a:schemeClr val="dk1"/>
                </a:solidFill>
                <a:latin typeface="Nunito Sans"/>
                <a:ea typeface="Nunito Sans"/>
                <a:cs typeface="Nunito Sans"/>
                <a:sym typeface="Nunito Sans"/>
              </a:rPr>
              <a:t>Netuno é o planeta mais distante do Sol</a:t>
            </a:r>
            <a:endParaRPr>
              <a:solidFill>
                <a:schemeClr val="dk1"/>
              </a:solidFill>
              <a:latin typeface="Nunito Sans"/>
              <a:ea typeface="Nunito Sans"/>
              <a:cs typeface="Nunito Sans"/>
              <a:sym typeface="Nunito Sans"/>
            </a:endParaRPr>
          </a:p>
        </p:txBody>
      </p:sp>
      <p:sp>
        <p:nvSpPr>
          <p:cNvPr id="2794" name="Google Shape;2794;p70"/>
          <p:cNvSpPr txBox="1"/>
          <p:nvPr/>
        </p:nvSpPr>
        <p:spPr>
          <a:xfrm>
            <a:off x="6235156" y="1648738"/>
            <a:ext cx="1926000" cy="445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Saturno</a:t>
            </a:r>
            <a:endParaRPr sz="2000">
              <a:solidFill>
                <a:schemeClr val="dk1"/>
              </a:solidFill>
              <a:latin typeface="Plus Jakarta Sans ExtraBold"/>
              <a:ea typeface="Plus Jakarta Sans ExtraBold"/>
              <a:cs typeface="Plus Jakarta Sans ExtraBold"/>
              <a:sym typeface="Plus Jakarta Sans ExtraBold"/>
            </a:endParaRPr>
          </a:p>
        </p:txBody>
      </p:sp>
      <p:sp>
        <p:nvSpPr>
          <p:cNvPr id="2795" name="Google Shape;2795;p70"/>
          <p:cNvSpPr txBox="1"/>
          <p:nvPr/>
        </p:nvSpPr>
        <p:spPr>
          <a:xfrm>
            <a:off x="6235145" y="2921938"/>
            <a:ext cx="1926000" cy="445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pt-BR" sz="2000">
                <a:solidFill>
                  <a:schemeClr val="dk1"/>
                </a:solidFill>
                <a:latin typeface="Plus Jakarta Sans ExtraBold"/>
                <a:ea typeface="Plus Jakarta Sans ExtraBold"/>
                <a:cs typeface="Plus Jakarta Sans ExtraBold"/>
                <a:sym typeface="Plus Jakarta Sans ExtraBold"/>
              </a:rPr>
              <a:t>Netuno</a:t>
            </a:r>
            <a:endParaRPr sz="2000">
              <a:solidFill>
                <a:schemeClr val="dk1"/>
              </a:solidFill>
              <a:latin typeface="Plus Jakarta Sans ExtraBold"/>
              <a:ea typeface="Plus Jakarta Sans ExtraBold"/>
              <a:cs typeface="Plus Jakarta Sans ExtraBold"/>
              <a:sym typeface="Plus Jakarta Sans ExtraBold"/>
            </a:endParaRPr>
          </a:p>
        </p:txBody>
      </p:sp>
      <p:sp>
        <p:nvSpPr>
          <p:cNvPr id="2796" name="Google Shape;2796;p70"/>
          <p:cNvSpPr/>
          <p:nvPr/>
        </p:nvSpPr>
        <p:spPr>
          <a:xfrm>
            <a:off x="5984950" y="1784350"/>
            <a:ext cx="174000" cy="174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sp>
        <p:nvSpPr>
          <p:cNvPr id="2797" name="Google Shape;2797;p70"/>
          <p:cNvSpPr/>
          <p:nvPr/>
        </p:nvSpPr>
        <p:spPr>
          <a:xfrm>
            <a:off x="5984950" y="3057550"/>
            <a:ext cx="174000" cy="174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1" name="Shape 2801"/>
        <p:cNvGrpSpPr/>
        <p:nvPr/>
      </p:nvGrpSpPr>
      <p:grpSpPr>
        <a:xfrm>
          <a:off x="0" y="0"/>
          <a:ext cx="0" cy="0"/>
          <a:chOff x="0" y="0"/>
          <a:chExt cx="0" cy="0"/>
        </a:xfrm>
      </p:grpSpPr>
      <p:sp>
        <p:nvSpPr>
          <p:cNvPr id="2802" name="Google Shape;2802;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M</a:t>
            </a:r>
            <a:r>
              <a:rPr lang="pt-BR"/>
              <a:t>udanças que o ambiente precisa</a:t>
            </a:r>
            <a:endParaRPr/>
          </a:p>
        </p:txBody>
      </p:sp>
      <p:sp>
        <p:nvSpPr>
          <p:cNvPr id="2803" name="Google Shape;2803;p71"/>
          <p:cNvSpPr txBox="1"/>
          <p:nvPr>
            <p:ph idx="1" type="subTitle"/>
          </p:nvPr>
        </p:nvSpPr>
        <p:spPr>
          <a:xfrm>
            <a:off x="796250" y="1718025"/>
            <a:ext cx="2403300" cy="1001100"/>
          </a:xfrm>
          <a:prstGeom prst="rect">
            <a:avLst/>
          </a:prstGeom>
        </p:spPr>
        <p:txBody>
          <a:bodyPr anchorCtr="0" anchor="t" bIns="91425" lIns="91425" spcFirstLastPara="1" rIns="91425" wrap="square" tIns="91425">
            <a:noAutofit/>
          </a:bodyPr>
          <a:lstStyle/>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p:txBody>
      </p:sp>
      <p:sp>
        <p:nvSpPr>
          <p:cNvPr id="2804" name="Google Shape;2804;p71"/>
          <p:cNvSpPr txBox="1"/>
          <p:nvPr>
            <p:ph idx="2" type="subTitle"/>
          </p:nvPr>
        </p:nvSpPr>
        <p:spPr>
          <a:xfrm>
            <a:off x="3370347" y="1718025"/>
            <a:ext cx="2403300" cy="1001100"/>
          </a:xfrm>
          <a:prstGeom prst="rect">
            <a:avLst/>
          </a:prstGeom>
        </p:spPr>
        <p:txBody>
          <a:bodyPr anchorCtr="0" anchor="t" bIns="91425" lIns="91425" spcFirstLastPara="1" rIns="91425" wrap="square" tIns="91425">
            <a:noAutofit/>
          </a:bodyPr>
          <a:lstStyle/>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p:txBody>
      </p:sp>
      <p:sp>
        <p:nvSpPr>
          <p:cNvPr id="2805" name="Google Shape;2805;p71"/>
          <p:cNvSpPr txBox="1"/>
          <p:nvPr>
            <p:ph idx="3" type="subTitle"/>
          </p:nvPr>
        </p:nvSpPr>
        <p:spPr>
          <a:xfrm>
            <a:off x="5944450" y="1718025"/>
            <a:ext cx="2403300" cy="1001100"/>
          </a:xfrm>
          <a:prstGeom prst="rect">
            <a:avLst/>
          </a:prstGeom>
        </p:spPr>
        <p:txBody>
          <a:bodyPr anchorCtr="0" anchor="t" bIns="91425" lIns="91425" spcFirstLastPara="1" rIns="91425" wrap="square" tIns="91425">
            <a:noAutofit/>
          </a:bodyPr>
          <a:lstStyle/>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p:txBody>
      </p:sp>
      <p:sp>
        <p:nvSpPr>
          <p:cNvPr id="2806" name="Google Shape;2806;p71"/>
          <p:cNvSpPr txBox="1"/>
          <p:nvPr>
            <p:ph idx="4" type="subTitle"/>
          </p:nvPr>
        </p:nvSpPr>
        <p:spPr>
          <a:xfrm>
            <a:off x="796245" y="1263450"/>
            <a:ext cx="2403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M</a:t>
            </a:r>
            <a:r>
              <a:rPr lang="pt-BR"/>
              <a:t>udança 1</a:t>
            </a:r>
            <a:endParaRPr/>
          </a:p>
        </p:txBody>
      </p:sp>
      <p:sp>
        <p:nvSpPr>
          <p:cNvPr id="2807" name="Google Shape;2807;p71"/>
          <p:cNvSpPr txBox="1"/>
          <p:nvPr>
            <p:ph idx="5" type="subTitle"/>
          </p:nvPr>
        </p:nvSpPr>
        <p:spPr>
          <a:xfrm>
            <a:off x="3370351" y="1263450"/>
            <a:ext cx="2403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Mudança 2</a:t>
            </a:r>
            <a:endParaRPr/>
          </a:p>
        </p:txBody>
      </p:sp>
      <p:sp>
        <p:nvSpPr>
          <p:cNvPr id="2808" name="Google Shape;2808;p71"/>
          <p:cNvSpPr txBox="1"/>
          <p:nvPr>
            <p:ph idx="6" type="subTitle"/>
          </p:nvPr>
        </p:nvSpPr>
        <p:spPr>
          <a:xfrm>
            <a:off x="5944456" y="1263450"/>
            <a:ext cx="2403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Mudança 3</a:t>
            </a:r>
            <a:endParaRPr/>
          </a:p>
        </p:txBody>
      </p:sp>
      <p:sp>
        <p:nvSpPr>
          <p:cNvPr id="2809" name="Google Shape;2809;p71"/>
          <p:cNvSpPr txBox="1"/>
          <p:nvPr>
            <p:ph idx="7" type="subTitle"/>
          </p:nvPr>
        </p:nvSpPr>
        <p:spPr>
          <a:xfrm>
            <a:off x="796250" y="3298000"/>
            <a:ext cx="2403300" cy="1001100"/>
          </a:xfrm>
          <a:prstGeom prst="rect">
            <a:avLst/>
          </a:prstGeom>
        </p:spPr>
        <p:txBody>
          <a:bodyPr anchorCtr="0" anchor="t" bIns="91425" lIns="91425" spcFirstLastPara="1" rIns="91425" wrap="square" tIns="91425">
            <a:noAutofit/>
          </a:bodyPr>
          <a:lstStyle/>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p:txBody>
      </p:sp>
      <p:sp>
        <p:nvSpPr>
          <p:cNvPr id="2810" name="Google Shape;2810;p71"/>
          <p:cNvSpPr txBox="1"/>
          <p:nvPr>
            <p:ph idx="8" type="subTitle"/>
          </p:nvPr>
        </p:nvSpPr>
        <p:spPr>
          <a:xfrm>
            <a:off x="3370347" y="3298000"/>
            <a:ext cx="2403300" cy="1001100"/>
          </a:xfrm>
          <a:prstGeom prst="rect">
            <a:avLst/>
          </a:prstGeom>
        </p:spPr>
        <p:txBody>
          <a:bodyPr anchorCtr="0" anchor="t" bIns="91425" lIns="91425" spcFirstLastPara="1" rIns="91425" wrap="square" tIns="91425">
            <a:noAutofit/>
          </a:bodyPr>
          <a:lstStyle/>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p:txBody>
      </p:sp>
      <p:sp>
        <p:nvSpPr>
          <p:cNvPr id="2811" name="Google Shape;2811;p71"/>
          <p:cNvSpPr txBox="1"/>
          <p:nvPr>
            <p:ph idx="9" type="subTitle"/>
          </p:nvPr>
        </p:nvSpPr>
        <p:spPr>
          <a:xfrm>
            <a:off x="5944450" y="3298000"/>
            <a:ext cx="2403300" cy="1001100"/>
          </a:xfrm>
          <a:prstGeom prst="rect">
            <a:avLst/>
          </a:prstGeom>
        </p:spPr>
        <p:txBody>
          <a:bodyPr anchorCtr="0" anchor="t" bIns="91425" lIns="91425" spcFirstLastPara="1" rIns="91425" wrap="square" tIns="91425">
            <a:noAutofit/>
          </a:bodyPr>
          <a:lstStyle/>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a:p>
            <a:pPr indent="-142899" lvl="0" marL="107999" rtl="0" algn="ctr">
              <a:spcBef>
                <a:spcPts val="0"/>
              </a:spcBef>
              <a:spcAft>
                <a:spcPts val="0"/>
              </a:spcAft>
              <a:buSzPts val="1400"/>
              <a:buChar char="●"/>
            </a:pPr>
            <a:r>
              <a:rPr lang="pt-BR"/>
              <a:t>Você pode fazer uma lista</a:t>
            </a:r>
            <a:endParaRPr/>
          </a:p>
        </p:txBody>
      </p:sp>
      <p:sp>
        <p:nvSpPr>
          <p:cNvPr id="2812" name="Google Shape;2812;p71"/>
          <p:cNvSpPr txBox="1"/>
          <p:nvPr>
            <p:ph idx="13" type="subTitle"/>
          </p:nvPr>
        </p:nvSpPr>
        <p:spPr>
          <a:xfrm>
            <a:off x="796244" y="2843425"/>
            <a:ext cx="2403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Mudança 4</a:t>
            </a:r>
            <a:endParaRPr/>
          </a:p>
        </p:txBody>
      </p:sp>
      <p:sp>
        <p:nvSpPr>
          <p:cNvPr id="2813" name="Google Shape;2813;p71"/>
          <p:cNvSpPr txBox="1"/>
          <p:nvPr>
            <p:ph idx="14" type="subTitle"/>
          </p:nvPr>
        </p:nvSpPr>
        <p:spPr>
          <a:xfrm>
            <a:off x="3370350" y="2843425"/>
            <a:ext cx="2403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Mudança 5</a:t>
            </a:r>
            <a:endParaRPr/>
          </a:p>
        </p:txBody>
      </p:sp>
      <p:sp>
        <p:nvSpPr>
          <p:cNvPr id="2814" name="Google Shape;2814;p71"/>
          <p:cNvSpPr txBox="1"/>
          <p:nvPr>
            <p:ph idx="15" type="subTitle"/>
          </p:nvPr>
        </p:nvSpPr>
        <p:spPr>
          <a:xfrm>
            <a:off x="5944456" y="2843425"/>
            <a:ext cx="2403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Mudança 6</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8" name="Shape 2818"/>
        <p:cNvGrpSpPr/>
        <p:nvPr/>
      </p:nvGrpSpPr>
      <p:grpSpPr>
        <a:xfrm>
          <a:off x="0" y="0"/>
          <a:ext cx="0" cy="0"/>
          <a:chOff x="0" y="0"/>
          <a:chExt cx="0" cy="0"/>
        </a:xfrm>
      </p:grpSpPr>
      <p:sp>
        <p:nvSpPr>
          <p:cNvPr id="2819" name="Google Shape;2819;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P</a:t>
            </a:r>
            <a:r>
              <a:rPr lang="pt-BR"/>
              <a:t>rincipais problemas atuais</a:t>
            </a:r>
            <a:endParaRPr/>
          </a:p>
        </p:txBody>
      </p:sp>
      <p:sp>
        <p:nvSpPr>
          <p:cNvPr id="2820" name="Google Shape;2820;p72"/>
          <p:cNvSpPr txBox="1"/>
          <p:nvPr>
            <p:ph idx="1" type="subTitle"/>
          </p:nvPr>
        </p:nvSpPr>
        <p:spPr>
          <a:xfrm>
            <a:off x="713508" y="1846146"/>
            <a:ext cx="18693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Júpiter é o maior de todos os planetas</a:t>
            </a:r>
            <a:endParaRPr/>
          </a:p>
        </p:txBody>
      </p:sp>
      <p:sp>
        <p:nvSpPr>
          <p:cNvPr id="2821" name="Google Shape;2821;p72"/>
          <p:cNvSpPr txBox="1"/>
          <p:nvPr>
            <p:ph idx="2" type="subTitle"/>
          </p:nvPr>
        </p:nvSpPr>
        <p:spPr>
          <a:xfrm>
            <a:off x="713508" y="3358450"/>
            <a:ext cx="18693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Vênus tem umas temperaturas altas</a:t>
            </a:r>
            <a:endParaRPr/>
          </a:p>
        </p:txBody>
      </p:sp>
      <p:sp>
        <p:nvSpPr>
          <p:cNvPr id="2822" name="Google Shape;2822;p72"/>
          <p:cNvSpPr txBox="1"/>
          <p:nvPr>
            <p:ph idx="3" type="subTitle"/>
          </p:nvPr>
        </p:nvSpPr>
        <p:spPr>
          <a:xfrm>
            <a:off x="712088" y="1516575"/>
            <a:ext cx="18720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Problema 1</a:t>
            </a:r>
            <a:endParaRPr/>
          </a:p>
        </p:txBody>
      </p:sp>
      <p:sp>
        <p:nvSpPr>
          <p:cNvPr id="2823" name="Google Shape;2823;p72"/>
          <p:cNvSpPr txBox="1"/>
          <p:nvPr>
            <p:ph idx="4" type="subTitle"/>
          </p:nvPr>
        </p:nvSpPr>
        <p:spPr>
          <a:xfrm>
            <a:off x="712088" y="3027651"/>
            <a:ext cx="18720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Problema 5</a:t>
            </a:r>
            <a:endParaRPr/>
          </a:p>
        </p:txBody>
      </p:sp>
      <p:sp>
        <p:nvSpPr>
          <p:cNvPr id="2824" name="Google Shape;2824;p72"/>
          <p:cNvSpPr txBox="1"/>
          <p:nvPr>
            <p:ph idx="5" type="subTitle"/>
          </p:nvPr>
        </p:nvSpPr>
        <p:spPr>
          <a:xfrm>
            <a:off x="2662349" y="1846146"/>
            <a:ext cx="18693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Saturno é composto de hidrogênio e hélio</a:t>
            </a:r>
            <a:endParaRPr/>
          </a:p>
        </p:txBody>
      </p:sp>
      <p:sp>
        <p:nvSpPr>
          <p:cNvPr id="2825" name="Google Shape;2825;p72"/>
          <p:cNvSpPr txBox="1"/>
          <p:nvPr>
            <p:ph idx="6" type="subTitle"/>
          </p:nvPr>
        </p:nvSpPr>
        <p:spPr>
          <a:xfrm>
            <a:off x="2662349" y="3358450"/>
            <a:ext cx="18693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Marte é um lugar muito frio</a:t>
            </a:r>
            <a:endParaRPr/>
          </a:p>
          <a:p>
            <a:pPr indent="0" lvl="0" marL="0" rtl="0" algn="l">
              <a:spcBef>
                <a:spcPts val="0"/>
              </a:spcBef>
              <a:spcAft>
                <a:spcPts val="0"/>
              </a:spcAft>
              <a:buNone/>
            </a:pPr>
            <a:r>
              <a:t/>
            </a:r>
            <a:endParaRPr/>
          </a:p>
        </p:txBody>
      </p:sp>
      <p:sp>
        <p:nvSpPr>
          <p:cNvPr id="2826" name="Google Shape;2826;p72"/>
          <p:cNvSpPr txBox="1"/>
          <p:nvPr>
            <p:ph idx="7" type="subTitle"/>
          </p:nvPr>
        </p:nvSpPr>
        <p:spPr>
          <a:xfrm>
            <a:off x="2660929" y="1516575"/>
            <a:ext cx="18720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Problema 2</a:t>
            </a:r>
            <a:endParaRPr/>
          </a:p>
        </p:txBody>
      </p:sp>
      <p:sp>
        <p:nvSpPr>
          <p:cNvPr id="2827" name="Google Shape;2827;p72"/>
          <p:cNvSpPr txBox="1"/>
          <p:nvPr>
            <p:ph idx="8" type="subTitle"/>
          </p:nvPr>
        </p:nvSpPr>
        <p:spPr>
          <a:xfrm>
            <a:off x="2660929" y="3027651"/>
            <a:ext cx="18720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Problema 6</a:t>
            </a:r>
            <a:endParaRPr/>
          </a:p>
        </p:txBody>
      </p:sp>
      <p:sp>
        <p:nvSpPr>
          <p:cNvPr id="2828" name="Google Shape;2828;p72"/>
          <p:cNvSpPr txBox="1"/>
          <p:nvPr>
            <p:ph idx="9" type="subTitle"/>
          </p:nvPr>
        </p:nvSpPr>
        <p:spPr>
          <a:xfrm>
            <a:off x="4611332" y="1846146"/>
            <a:ext cx="18693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Netuno é o planeta mais distante do Sol</a:t>
            </a:r>
            <a:endParaRPr/>
          </a:p>
        </p:txBody>
      </p:sp>
      <p:sp>
        <p:nvSpPr>
          <p:cNvPr id="2829" name="Google Shape;2829;p72"/>
          <p:cNvSpPr txBox="1"/>
          <p:nvPr>
            <p:ph idx="13" type="subTitle"/>
          </p:nvPr>
        </p:nvSpPr>
        <p:spPr>
          <a:xfrm>
            <a:off x="4611332" y="3358450"/>
            <a:ext cx="18693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O Sol é a estrela no centro do Sistema</a:t>
            </a:r>
            <a:endParaRPr/>
          </a:p>
        </p:txBody>
      </p:sp>
      <p:sp>
        <p:nvSpPr>
          <p:cNvPr id="2830" name="Google Shape;2830;p72"/>
          <p:cNvSpPr txBox="1"/>
          <p:nvPr>
            <p:ph idx="14" type="subTitle"/>
          </p:nvPr>
        </p:nvSpPr>
        <p:spPr>
          <a:xfrm>
            <a:off x="4609913" y="1516575"/>
            <a:ext cx="18720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Problema 3</a:t>
            </a:r>
            <a:endParaRPr/>
          </a:p>
        </p:txBody>
      </p:sp>
      <p:sp>
        <p:nvSpPr>
          <p:cNvPr id="2831" name="Google Shape;2831;p72"/>
          <p:cNvSpPr txBox="1"/>
          <p:nvPr>
            <p:ph idx="15" type="subTitle"/>
          </p:nvPr>
        </p:nvSpPr>
        <p:spPr>
          <a:xfrm>
            <a:off x="4609913" y="3027651"/>
            <a:ext cx="18720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Problema 7</a:t>
            </a:r>
            <a:endParaRPr/>
          </a:p>
        </p:txBody>
      </p:sp>
      <p:sp>
        <p:nvSpPr>
          <p:cNvPr id="2832" name="Google Shape;2832;p72"/>
          <p:cNvSpPr txBox="1"/>
          <p:nvPr>
            <p:ph idx="16" type="subTitle"/>
          </p:nvPr>
        </p:nvSpPr>
        <p:spPr>
          <a:xfrm>
            <a:off x="6560305" y="1846146"/>
            <a:ext cx="18693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Mercúrio é o planeta mais próximo do Sol</a:t>
            </a:r>
            <a:endParaRPr/>
          </a:p>
        </p:txBody>
      </p:sp>
      <p:sp>
        <p:nvSpPr>
          <p:cNvPr id="2833" name="Google Shape;2833;p72"/>
          <p:cNvSpPr txBox="1"/>
          <p:nvPr>
            <p:ph idx="17" type="subTitle"/>
          </p:nvPr>
        </p:nvSpPr>
        <p:spPr>
          <a:xfrm>
            <a:off x="6560305" y="3358450"/>
            <a:ext cx="1869300" cy="63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Plutão é considerado um planeta anão</a:t>
            </a:r>
            <a:endParaRPr/>
          </a:p>
        </p:txBody>
      </p:sp>
      <p:sp>
        <p:nvSpPr>
          <p:cNvPr id="2834" name="Google Shape;2834;p72"/>
          <p:cNvSpPr txBox="1"/>
          <p:nvPr>
            <p:ph idx="18" type="subTitle"/>
          </p:nvPr>
        </p:nvSpPr>
        <p:spPr>
          <a:xfrm>
            <a:off x="6558886" y="1516575"/>
            <a:ext cx="18720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Problema 4</a:t>
            </a:r>
            <a:endParaRPr/>
          </a:p>
        </p:txBody>
      </p:sp>
      <p:sp>
        <p:nvSpPr>
          <p:cNvPr id="2835" name="Google Shape;2835;p72"/>
          <p:cNvSpPr txBox="1"/>
          <p:nvPr>
            <p:ph idx="19" type="subTitle"/>
          </p:nvPr>
        </p:nvSpPr>
        <p:spPr>
          <a:xfrm>
            <a:off x="6558886" y="3027651"/>
            <a:ext cx="1872000" cy="44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Problema 8</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9" name="Shape 2839"/>
        <p:cNvGrpSpPr/>
        <p:nvPr/>
      </p:nvGrpSpPr>
      <p:grpSpPr>
        <a:xfrm>
          <a:off x="0" y="0"/>
          <a:ext cx="0" cy="0"/>
          <a:chOff x="0" y="0"/>
          <a:chExt cx="0" cy="0"/>
        </a:xfrm>
      </p:grpSpPr>
      <p:sp>
        <p:nvSpPr>
          <p:cNvPr id="2840" name="Google Shape;2840;p73"/>
          <p:cNvSpPr txBox="1"/>
          <p:nvPr>
            <p:ph type="title"/>
          </p:nvPr>
        </p:nvSpPr>
        <p:spPr>
          <a:xfrm>
            <a:off x="2492401" y="1330950"/>
            <a:ext cx="4159200" cy="68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C</a:t>
            </a:r>
            <a:r>
              <a:rPr lang="pt-BR"/>
              <a:t>onclusões</a:t>
            </a:r>
            <a:endParaRPr/>
          </a:p>
        </p:txBody>
      </p:sp>
      <p:sp>
        <p:nvSpPr>
          <p:cNvPr id="2841" name="Google Shape;2841;p73"/>
          <p:cNvSpPr txBox="1"/>
          <p:nvPr>
            <p:ph idx="1" type="subTitle"/>
          </p:nvPr>
        </p:nvSpPr>
        <p:spPr>
          <a:xfrm>
            <a:off x="2492399" y="2131950"/>
            <a:ext cx="4159200" cy="168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Vênus tem um nome bonito e é o segundo planeta mais próximo do Sol. É terrivelmente quente, mais do que Mercúrio, e sua atmosfera é muito venenosa. É o segundo objeto natural mais brilhante do céu noturno depois da Lua</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5" name="Shape 2845"/>
        <p:cNvGrpSpPr/>
        <p:nvPr/>
      </p:nvGrpSpPr>
      <p:grpSpPr>
        <a:xfrm>
          <a:off x="0" y="0"/>
          <a:ext cx="0" cy="0"/>
          <a:chOff x="0" y="0"/>
          <a:chExt cx="0" cy="0"/>
        </a:xfrm>
      </p:grpSpPr>
      <p:grpSp>
        <p:nvGrpSpPr>
          <p:cNvPr id="2846" name="Google Shape;2846;p74"/>
          <p:cNvGrpSpPr/>
          <p:nvPr/>
        </p:nvGrpSpPr>
        <p:grpSpPr>
          <a:xfrm>
            <a:off x="949812" y="-2771843"/>
            <a:ext cx="9239169" cy="9546213"/>
            <a:chOff x="995087" y="-2771843"/>
            <a:chExt cx="9239169" cy="9546213"/>
          </a:xfrm>
        </p:grpSpPr>
        <p:sp>
          <p:nvSpPr>
            <p:cNvPr id="2847" name="Google Shape;2847;p74"/>
            <p:cNvSpPr/>
            <p:nvPr/>
          </p:nvSpPr>
          <p:spPr>
            <a:xfrm>
              <a:off x="5692622" y="-24300"/>
              <a:ext cx="3510300" cy="5204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grpSp>
          <p:nvGrpSpPr>
            <p:cNvPr id="2848" name="Google Shape;2848;p74"/>
            <p:cNvGrpSpPr/>
            <p:nvPr/>
          </p:nvGrpSpPr>
          <p:grpSpPr>
            <a:xfrm>
              <a:off x="5943787" y="339950"/>
              <a:ext cx="4007969" cy="4967903"/>
              <a:chOff x="5943787" y="339950"/>
              <a:chExt cx="4007969" cy="4967903"/>
            </a:xfrm>
          </p:grpSpPr>
          <p:grpSp>
            <p:nvGrpSpPr>
              <p:cNvPr id="2849" name="Google Shape;2849;p74"/>
              <p:cNvGrpSpPr/>
              <p:nvPr/>
            </p:nvGrpSpPr>
            <p:grpSpPr>
              <a:xfrm flipH="1" rot="6299939">
                <a:off x="8196316" y="1170367"/>
                <a:ext cx="1710068" cy="1406151"/>
                <a:chOff x="7754112" y="1826157"/>
                <a:chExt cx="1072114" cy="881576"/>
              </a:xfrm>
            </p:grpSpPr>
            <p:sp>
              <p:nvSpPr>
                <p:cNvPr id="2850" name="Google Shape;2850;p74"/>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1" name="Google Shape;2851;p74"/>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2" name="Google Shape;2852;p74"/>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3" name="Google Shape;2853;p74"/>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4" name="Google Shape;2854;p74"/>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5" name="Google Shape;2855;p74"/>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6" name="Google Shape;2856;p74"/>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7" name="Google Shape;2857;p74"/>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8" name="Google Shape;2858;p74"/>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9" name="Google Shape;2859;p74"/>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0" name="Google Shape;2860;p74"/>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1" name="Google Shape;2861;p74"/>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2" name="Google Shape;2862;p74"/>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3" name="Google Shape;2863;p74"/>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4" name="Google Shape;2864;p74"/>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65" name="Google Shape;2865;p74"/>
              <p:cNvGrpSpPr/>
              <p:nvPr/>
            </p:nvGrpSpPr>
            <p:grpSpPr>
              <a:xfrm>
                <a:off x="5943787" y="2881310"/>
                <a:ext cx="984053" cy="1621098"/>
                <a:chOff x="5497045" y="1848477"/>
                <a:chExt cx="933636" cy="1538044"/>
              </a:xfrm>
            </p:grpSpPr>
            <p:sp>
              <p:nvSpPr>
                <p:cNvPr id="2866" name="Google Shape;2866;p74"/>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7" name="Google Shape;2867;p74"/>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8" name="Google Shape;2868;p74"/>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9" name="Google Shape;2869;p74"/>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0" name="Google Shape;2870;p74"/>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71" name="Google Shape;2871;p74"/>
              <p:cNvSpPr/>
              <p:nvPr/>
            </p:nvSpPr>
            <p:spPr>
              <a:xfrm>
                <a:off x="6249750" y="339950"/>
                <a:ext cx="1901209" cy="4967903"/>
              </a:xfrm>
              <a:custGeom>
                <a:rect b="b" l="l" r="r" t="t"/>
                <a:pathLst>
                  <a:path extrusionOk="0" h="3284564" w="1256998">
                    <a:moveTo>
                      <a:pt x="155479" y="1364915"/>
                    </a:moveTo>
                    <a:cubicBezTo>
                      <a:pt x="119963" y="1338216"/>
                      <a:pt x="133250" y="1213782"/>
                      <a:pt x="124433" y="1143121"/>
                    </a:cubicBezTo>
                    <a:cubicBezTo>
                      <a:pt x="115492" y="1072336"/>
                      <a:pt x="53275" y="927536"/>
                      <a:pt x="53275" y="927536"/>
                    </a:cubicBezTo>
                    <a:cubicBezTo>
                      <a:pt x="53275" y="927536"/>
                      <a:pt x="142192" y="1005028"/>
                      <a:pt x="159950" y="1154546"/>
                    </a:cubicBezTo>
                    <a:cubicBezTo>
                      <a:pt x="177709" y="1304065"/>
                      <a:pt x="248866" y="1356098"/>
                      <a:pt x="435392" y="1440420"/>
                    </a:cubicBezTo>
                    <a:cubicBezTo>
                      <a:pt x="491151" y="1465629"/>
                      <a:pt x="528655" y="1490342"/>
                      <a:pt x="553864" y="1512447"/>
                    </a:cubicBezTo>
                    <a:cubicBezTo>
                      <a:pt x="553740" y="1386648"/>
                      <a:pt x="552871" y="1288790"/>
                      <a:pt x="550263" y="1273391"/>
                    </a:cubicBezTo>
                    <a:cubicBezTo>
                      <a:pt x="545047" y="1242717"/>
                      <a:pt x="553368" y="1118533"/>
                      <a:pt x="555727" y="1001551"/>
                    </a:cubicBezTo>
                    <a:cubicBezTo>
                      <a:pt x="527661" y="957465"/>
                      <a:pt x="486680" y="914994"/>
                      <a:pt x="426575" y="892889"/>
                    </a:cubicBezTo>
                    <a:cubicBezTo>
                      <a:pt x="284383" y="840483"/>
                      <a:pt x="139832" y="788449"/>
                      <a:pt x="76622" y="687860"/>
                    </a:cubicBezTo>
                    <a:cubicBezTo>
                      <a:pt x="76622" y="687860"/>
                      <a:pt x="241043" y="757403"/>
                      <a:pt x="344861" y="774541"/>
                    </a:cubicBezTo>
                    <a:cubicBezTo>
                      <a:pt x="428189" y="788325"/>
                      <a:pt x="501831" y="837130"/>
                      <a:pt x="555230" y="889039"/>
                    </a:cubicBezTo>
                    <a:cubicBezTo>
                      <a:pt x="554361" y="865568"/>
                      <a:pt x="552747" y="844208"/>
                      <a:pt x="550263" y="826574"/>
                    </a:cubicBezTo>
                    <a:cubicBezTo>
                      <a:pt x="533250" y="707233"/>
                      <a:pt x="558459" y="481837"/>
                      <a:pt x="491151" y="441974"/>
                    </a:cubicBezTo>
                    <a:cubicBezTo>
                      <a:pt x="423843" y="402235"/>
                      <a:pt x="328593" y="366842"/>
                      <a:pt x="217820" y="309717"/>
                    </a:cubicBezTo>
                    <a:cubicBezTo>
                      <a:pt x="107047" y="252592"/>
                      <a:pt x="76622" y="188388"/>
                      <a:pt x="76622" y="188388"/>
                    </a:cubicBezTo>
                    <a:cubicBezTo>
                      <a:pt x="76622" y="188388"/>
                      <a:pt x="147407" y="269605"/>
                      <a:pt x="228873" y="252219"/>
                    </a:cubicBezTo>
                    <a:cubicBezTo>
                      <a:pt x="310338" y="234833"/>
                      <a:pt x="478857" y="402235"/>
                      <a:pt x="488792" y="344737"/>
                    </a:cubicBezTo>
                    <a:cubicBezTo>
                      <a:pt x="498726" y="287239"/>
                      <a:pt x="417013" y="238683"/>
                      <a:pt x="396646" y="163551"/>
                    </a:cubicBezTo>
                    <a:cubicBezTo>
                      <a:pt x="376280" y="88295"/>
                      <a:pt x="384228" y="0"/>
                      <a:pt x="384228" y="0"/>
                    </a:cubicBezTo>
                    <a:cubicBezTo>
                      <a:pt x="384228" y="0"/>
                      <a:pt x="456379" y="216454"/>
                      <a:pt x="531263" y="287239"/>
                    </a:cubicBezTo>
                    <a:cubicBezTo>
                      <a:pt x="606270" y="358025"/>
                      <a:pt x="628375" y="590002"/>
                      <a:pt x="628375" y="590002"/>
                    </a:cubicBezTo>
                    <a:cubicBezTo>
                      <a:pt x="654206" y="486059"/>
                      <a:pt x="832411" y="433157"/>
                      <a:pt x="907543" y="402235"/>
                    </a:cubicBezTo>
                    <a:cubicBezTo>
                      <a:pt x="982675" y="371313"/>
                      <a:pt x="1009250" y="340391"/>
                      <a:pt x="1044519" y="287364"/>
                    </a:cubicBezTo>
                    <a:cubicBezTo>
                      <a:pt x="1079911" y="234337"/>
                      <a:pt x="1150573" y="143061"/>
                      <a:pt x="1150573" y="143061"/>
                    </a:cubicBezTo>
                    <a:cubicBezTo>
                      <a:pt x="1150573" y="143061"/>
                      <a:pt x="1146102" y="234337"/>
                      <a:pt x="1070970" y="366966"/>
                    </a:cubicBezTo>
                    <a:cubicBezTo>
                      <a:pt x="995838" y="499596"/>
                      <a:pt x="832287" y="477491"/>
                      <a:pt x="774417" y="549394"/>
                    </a:cubicBezTo>
                    <a:cubicBezTo>
                      <a:pt x="716547" y="621297"/>
                      <a:pt x="765972" y="1175906"/>
                      <a:pt x="774417" y="1207449"/>
                    </a:cubicBezTo>
                    <a:cubicBezTo>
                      <a:pt x="782861" y="1238992"/>
                      <a:pt x="880843" y="1171435"/>
                      <a:pt x="916236" y="1123003"/>
                    </a:cubicBezTo>
                    <a:cubicBezTo>
                      <a:pt x="951628" y="1074571"/>
                      <a:pt x="964916" y="826698"/>
                      <a:pt x="978080" y="751566"/>
                    </a:cubicBezTo>
                    <a:cubicBezTo>
                      <a:pt x="991368" y="676435"/>
                      <a:pt x="1035577" y="621669"/>
                      <a:pt x="1035577" y="621669"/>
                    </a:cubicBezTo>
                    <a:cubicBezTo>
                      <a:pt x="1035577" y="621669"/>
                      <a:pt x="1035577" y="621669"/>
                      <a:pt x="1015708" y="786959"/>
                    </a:cubicBezTo>
                    <a:cubicBezTo>
                      <a:pt x="995838" y="952249"/>
                      <a:pt x="1015708" y="1060042"/>
                      <a:pt x="1015708" y="1060042"/>
                    </a:cubicBezTo>
                    <a:cubicBezTo>
                      <a:pt x="1015708" y="1060042"/>
                      <a:pt x="1088604" y="1007884"/>
                      <a:pt x="1092827" y="926170"/>
                    </a:cubicBezTo>
                    <a:cubicBezTo>
                      <a:pt x="1097049" y="844333"/>
                      <a:pt x="1101768" y="817881"/>
                      <a:pt x="1128344" y="791430"/>
                    </a:cubicBezTo>
                    <a:cubicBezTo>
                      <a:pt x="1154919" y="764854"/>
                      <a:pt x="1256999" y="698664"/>
                      <a:pt x="1256999" y="698664"/>
                    </a:cubicBezTo>
                    <a:lnTo>
                      <a:pt x="1137533" y="857993"/>
                    </a:lnTo>
                    <a:cubicBezTo>
                      <a:pt x="1137533" y="857993"/>
                      <a:pt x="1155167" y="928157"/>
                      <a:pt x="1093199" y="1095434"/>
                    </a:cubicBezTo>
                    <a:cubicBezTo>
                      <a:pt x="1031107" y="1262711"/>
                      <a:pt x="801613" y="1330392"/>
                      <a:pt x="782985" y="1407014"/>
                    </a:cubicBezTo>
                    <a:cubicBezTo>
                      <a:pt x="764358" y="1483636"/>
                      <a:pt x="782985" y="3284564"/>
                      <a:pt x="782985" y="3284564"/>
                    </a:cubicBezTo>
                    <a:lnTo>
                      <a:pt x="550263" y="3284564"/>
                    </a:lnTo>
                    <a:cubicBezTo>
                      <a:pt x="550263" y="3284564"/>
                      <a:pt x="552623" y="1927472"/>
                      <a:pt x="553492" y="1694253"/>
                    </a:cubicBezTo>
                    <a:cubicBezTo>
                      <a:pt x="497981" y="1616638"/>
                      <a:pt x="403601" y="1508473"/>
                      <a:pt x="302390" y="1495558"/>
                    </a:cubicBezTo>
                    <a:cubicBezTo>
                      <a:pt x="142688" y="1475191"/>
                      <a:pt x="133250" y="1427132"/>
                      <a:pt x="76622" y="1378203"/>
                    </a:cubicBezTo>
                    <a:cubicBezTo>
                      <a:pt x="19870" y="1329274"/>
                      <a:pt x="0" y="1196024"/>
                      <a:pt x="0" y="1196024"/>
                    </a:cubicBezTo>
                    <a:cubicBezTo>
                      <a:pt x="22229" y="1329274"/>
                      <a:pt x="191120" y="1391491"/>
                      <a:pt x="155479" y="1364915"/>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72" name="Google Shape;2872;p74"/>
            <p:cNvGrpSpPr/>
            <p:nvPr/>
          </p:nvGrpSpPr>
          <p:grpSpPr>
            <a:xfrm>
              <a:off x="5732075" y="-598255"/>
              <a:ext cx="3628356" cy="5806525"/>
              <a:chOff x="5732075" y="-598255"/>
              <a:chExt cx="3628356" cy="5806525"/>
            </a:xfrm>
          </p:grpSpPr>
          <p:sp>
            <p:nvSpPr>
              <p:cNvPr id="2873" name="Google Shape;2873;p74"/>
              <p:cNvSpPr/>
              <p:nvPr/>
            </p:nvSpPr>
            <p:spPr>
              <a:xfrm>
                <a:off x="5732075" y="-598255"/>
                <a:ext cx="2189064" cy="5806525"/>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4" name="Google Shape;2874;p74"/>
              <p:cNvSpPr/>
              <p:nvPr/>
            </p:nvSpPr>
            <p:spPr>
              <a:xfrm>
                <a:off x="6529690" y="1"/>
                <a:ext cx="2830741" cy="5204056"/>
              </a:xfrm>
              <a:custGeom>
                <a:rect b="b" l="l" r="r" t="t"/>
                <a:pathLst>
                  <a:path extrusionOk="0" h="3149202" w="1713005">
                    <a:moveTo>
                      <a:pt x="1024649" y="3148830"/>
                    </a:moveTo>
                    <a:cubicBezTo>
                      <a:pt x="1024649" y="3148830"/>
                      <a:pt x="997577" y="2152371"/>
                      <a:pt x="1024649" y="2041350"/>
                    </a:cubicBezTo>
                    <a:cubicBezTo>
                      <a:pt x="1051722" y="1930205"/>
                      <a:pt x="1384785" y="1832099"/>
                      <a:pt x="1474819" y="1589317"/>
                    </a:cubicBezTo>
                    <a:cubicBezTo>
                      <a:pt x="1564853" y="1346536"/>
                      <a:pt x="1539147" y="1244704"/>
                      <a:pt x="1539147" y="1244704"/>
                    </a:cubicBezTo>
                    <a:lnTo>
                      <a:pt x="1713006" y="1012976"/>
                    </a:lnTo>
                    <a:cubicBezTo>
                      <a:pt x="1713006" y="1012976"/>
                      <a:pt x="1564853" y="1109219"/>
                      <a:pt x="1526356" y="1147716"/>
                    </a:cubicBezTo>
                    <a:cubicBezTo>
                      <a:pt x="1487859" y="1186213"/>
                      <a:pt x="1481029" y="1224586"/>
                      <a:pt x="1474819" y="1343307"/>
                    </a:cubicBezTo>
                    <a:cubicBezTo>
                      <a:pt x="1468610" y="1462028"/>
                      <a:pt x="1362805" y="1537656"/>
                      <a:pt x="1362805" y="1537656"/>
                    </a:cubicBezTo>
                    <a:cubicBezTo>
                      <a:pt x="1362805" y="1537656"/>
                      <a:pt x="1333994" y="1381184"/>
                      <a:pt x="1362805" y="1141383"/>
                    </a:cubicBezTo>
                    <a:cubicBezTo>
                      <a:pt x="1391616" y="901582"/>
                      <a:pt x="1391616" y="901582"/>
                      <a:pt x="1391616" y="901582"/>
                    </a:cubicBezTo>
                    <a:cubicBezTo>
                      <a:pt x="1391616" y="901582"/>
                      <a:pt x="1327536" y="981060"/>
                      <a:pt x="1308287" y="1090094"/>
                    </a:cubicBezTo>
                    <a:cubicBezTo>
                      <a:pt x="1289039" y="1199129"/>
                      <a:pt x="1269790" y="1558768"/>
                      <a:pt x="1218502" y="1629056"/>
                    </a:cubicBezTo>
                    <a:cubicBezTo>
                      <a:pt x="1167214" y="1699345"/>
                      <a:pt x="1024898" y="1797451"/>
                      <a:pt x="1012727" y="1751627"/>
                    </a:cubicBezTo>
                    <a:cubicBezTo>
                      <a:pt x="1000433" y="1705803"/>
                      <a:pt x="928779" y="900961"/>
                      <a:pt x="1012727" y="796770"/>
                    </a:cubicBezTo>
                    <a:cubicBezTo>
                      <a:pt x="1096677" y="692455"/>
                      <a:pt x="1333994" y="724618"/>
                      <a:pt x="1443028" y="532132"/>
                    </a:cubicBezTo>
                    <a:cubicBezTo>
                      <a:pt x="1552062" y="339770"/>
                      <a:pt x="1558520" y="207264"/>
                      <a:pt x="1558520" y="207264"/>
                    </a:cubicBezTo>
                    <a:cubicBezTo>
                      <a:pt x="1558520" y="207264"/>
                      <a:pt x="1455943" y="339770"/>
                      <a:pt x="1404531" y="416764"/>
                    </a:cubicBezTo>
                    <a:cubicBezTo>
                      <a:pt x="1353242" y="493759"/>
                      <a:pt x="1314745" y="538590"/>
                      <a:pt x="1205711" y="583544"/>
                    </a:cubicBezTo>
                    <a:cubicBezTo>
                      <a:pt x="1096677" y="628499"/>
                      <a:pt x="837999" y="705121"/>
                      <a:pt x="800620" y="856006"/>
                    </a:cubicBezTo>
                    <a:cubicBezTo>
                      <a:pt x="800620" y="856006"/>
                      <a:pt x="768580" y="519465"/>
                      <a:pt x="659794" y="416764"/>
                    </a:cubicBezTo>
                    <a:cubicBezTo>
                      <a:pt x="551008" y="314188"/>
                      <a:pt x="446321" y="0"/>
                      <a:pt x="446321" y="0"/>
                    </a:cubicBezTo>
                    <a:cubicBezTo>
                      <a:pt x="446321" y="0"/>
                      <a:pt x="434771" y="128159"/>
                      <a:pt x="464203" y="237193"/>
                    </a:cubicBezTo>
                    <a:cubicBezTo>
                      <a:pt x="493759" y="346227"/>
                      <a:pt x="612231" y="416764"/>
                      <a:pt x="597950" y="500216"/>
                    </a:cubicBezTo>
                    <a:cubicBezTo>
                      <a:pt x="583545" y="583544"/>
                      <a:pt x="339025" y="340639"/>
                      <a:pt x="220801" y="365973"/>
                    </a:cubicBezTo>
                    <a:cubicBezTo>
                      <a:pt x="102577" y="391182"/>
                      <a:pt x="0" y="273455"/>
                      <a:pt x="0" y="273455"/>
                    </a:cubicBezTo>
                    <a:cubicBezTo>
                      <a:pt x="0" y="273455"/>
                      <a:pt x="44210" y="366594"/>
                      <a:pt x="204905" y="449549"/>
                    </a:cubicBezTo>
                    <a:cubicBezTo>
                      <a:pt x="365600" y="532380"/>
                      <a:pt x="503818" y="583669"/>
                      <a:pt x="601552" y="641415"/>
                    </a:cubicBezTo>
                    <a:cubicBezTo>
                      <a:pt x="699161" y="699161"/>
                      <a:pt x="662650" y="1026263"/>
                      <a:pt x="687363" y="1199377"/>
                    </a:cubicBezTo>
                    <a:cubicBezTo>
                      <a:pt x="712076" y="1372491"/>
                      <a:pt x="675566" y="1777954"/>
                      <a:pt x="687363" y="1847870"/>
                    </a:cubicBezTo>
                    <a:cubicBezTo>
                      <a:pt x="699161" y="1917786"/>
                      <a:pt x="687363" y="3149203"/>
                      <a:pt x="687363" y="3149203"/>
                    </a:cubicBezTo>
                    <a:lnTo>
                      <a:pt x="1024649" y="314920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75" name="Google Shape;2875;p74"/>
            <p:cNvSpPr/>
            <p:nvPr/>
          </p:nvSpPr>
          <p:spPr>
            <a:xfrm flipH="1" rot="2700000">
              <a:off x="1892609" y="-1265368"/>
              <a:ext cx="6412715" cy="5194809"/>
            </a:xfrm>
            <a:custGeom>
              <a:rect b="b" l="l" r="r" t="t"/>
              <a:pathLst>
                <a:path extrusionOk="0" h="3010889" w="3716782">
                  <a:moveTo>
                    <a:pt x="3716782" y="495"/>
                  </a:moveTo>
                  <a:lnTo>
                    <a:pt x="3716782" y="2698173"/>
                  </a:lnTo>
                  <a:lnTo>
                    <a:pt x="3716782" y="3010890"/>
                  </a:lnTo>
                  <a:lnTo>
                    <a:pt x="81943" y="3010890"/>
                  </a:lnTo>
                  <a:cubicBezTo>
                    <a:pt x="77490" y="3003963"/>
                    <a:pt x="74027" y="2998025"/>
                    <a:pt x="71057" y="2993571"/>
                  </a:cubicBezTo>
                  <a:cubicBezTo>
                    <a:pt x="36421" y="2936669"/>
                    <a:pt x="8217" y="2873829"/>
                    <a:pt x="1785" y="2806535"/>
                  </a:cubicBezTo>
                  <a:cubicBezTo>
                    <a:pt x="-21966" y="2560122"/>
                    <a:pt x="196243" y="2418113"/>
                    <a:pt x="363982" y="2282042"/>
                  </a:cubicBezTo>
                  <a:cubicBezTo>
                    <a:pt x="449583" y="2212769"/>
                    <a:pt x="538648" y="2138053"/>
                    <a:pt x="588624" y="2037608"/>
                  </a:cubicBezTo>
                  <a:cubicBezTo>
                    <a:pt x="659381" y="1895104"/>
                    <a:pt x="599510" y="1769423"/>
                    <a:pt x="591098" y="1621477"/>
                  </a:cubicBezTo>
                  <a:cubicBezTo>
                    <a:pt x="571801" y="1285009"/>
                    <a:pt x="897382" y="1253836"/>
                    <a:pt x="1119550" y="1126671"/>
                  </a:cubicBezTo>
                  <a:cubicBezTo>
                    <a:pt x="1337759" y="1002475"/>
                    <a:pt x="1231871" y="785751"/>
                    <a:pt x="1208615" y="587334"/>
                  </a:cubicBezTo>
                  <a:cubicBezTo>
                    <a:pt x="1193276" y="454726"/>
                    <a:pt x="1213563" y="322118"/>
                    <a:pt x="1276403" y="203860"/>
                  </a:cubicBezTo>
                  <a:cubicBezTo>
                    <a:pt x="1321431" y="118753"/>
                    <a:pt x="1385261" y="51955"/>
                    <a:pt x="1459976" y="0"/>
                  </a:cubicBezTo>
                  <a:lnTo>
                    <a:pt x="3716782"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76" name="Google Shape;2876;p74"/>
            <p:cNvGrpSpPr/>
            <p:nvPr/>
          </p:nvGrpSpPr>
          <p:grpSpPr>
            <a:xfrm>
              <a:off x="6303823" y="-1282803"/>
              <a:ext cx="3930434" cy="2707633"/>
              <a:chOff x="6303823" y="-1282803"/>
              <a:chExt cx="3930434" cy="2707633"/>
            </a:xfrm>
          </p:grpSpPr>
          <p:grpSp>
            <p:nvGrpSpPr>
              <p:cNvPr id="2877" name="Google Shape;2877;p74"/>
              <p:cNvGrpSpPr/>
              <p:nvPr/>
            </p:nvGrpSpPr>
            <p:grpSpPr>
              <a:xfrm rot="8100000">
                <a:off x="7564256" y="-1285555"/>
                <a:ext cx="1009308" cy="2455478"/>
                <a:chOff x="6623732" y="2930093"/>
                <a:chExt cx="759082" cy="1846719"/>
              </a:xfrm>
            </p:grpSpPr>
            <p:sp>
              <p:nvSpPr>
                <p:cNvPr id="2878" name="Google Shape;2878;p74"/>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9" name="Google Shape;2879;p74"/>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0" name="Google Shape;2880;p74"/>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1" name="Google Shape;2881;p74"/>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2" name="Google Shape;2882;p74"/>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3" name="Google Shape;2883;p74"/>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84" name="Google Shape;2884;p74"/>
              <p:cNvGrpSpPr/>
              <p:nvPr/>
            </p:nvGrpSpPr>
            <p:grpSpPr>
              <a:xfrm rot="-9900045">
                <a:off x="6489867" y="-653632"/>
                <a:ext cx="1754874" cy="1668736"/>
                <a:chOff x="6633366" y="1823482"/>
                <a:chExt cx="1030572" cy="979986"/>
              </a:xfrm>
            </p:grpSpPr>
            <p:sp>
              <p:nvSpPr>
                <p:cNvPr id="2885" name="Google Shape;2885;p74"/>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6" name="Google Shape;2886;p74"/>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7" name="Google Shape;2887;p74"/>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8" name="Google Shape;2888;p74"/>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9" name="Google Shape;2889;p74"/>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0" name="Google Shape;2890;p74"/>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1" name="Google Shape;2891;p74"/>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2" name="Google Shape;2892;p74"/>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3" name="Google Shape;2893;p74"/>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4" name="Google Shape;2894;p74"/>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5" name="Google Shape;2895;p74"/>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6" name="Google Shape;2896;p74"/>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7" name="Google Shape;2897;p74"/>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8" name="Google Shape;2898;p74"/>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9" name="Google Shape;2899;p74"/>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00" name="Google Shape;2900;p74"/>
              <p:cNvGrpSpPr/>
              <p:nvPr/>
            </p:nvGrpSpPr>
            <p:grpSpPr>
              <a:xfrm flipH="1" rot="2890908">
                <a:off x="8285181" y="-384218"/>
                <a:ext cx="1710027" cy="1406118"/>
                <a:chOff x="7754112" y="1826157"/>
                <a:chExt cx="1072114" cy="881576"/>
              </a:xfrm>
            </p:grpSpPr>
            <p:sp>
              <p:nvSpPr>
                <p:cNvPr id="2901" name="Google Shape;2901;p74"/>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2" name="Google Shape;2902;p74"/>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3" name="Google Shape;2903;p74"/>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4" name="Google Shape;2904;p74"/>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5" name="Google Shape;2905;p74"/>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6" name="Google Shape;2906;p74"/>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7" name="Google Shape;2907;p74"/>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8" name="Google Shape;2908;p74"/>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9" name="Google Shape;2909;p74"/>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0" name="Google Shape;2910;p74"/>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1" name="Google Shape;2911;p74"/>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2" name="Google Shape;2912;p74"/>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3" name="Google Shape;2913;p74"/>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4" name="Google Shape;2914;p74"/>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5" name="Google Shape;2915;p74"/>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916" name="Google Shape;2916;p74"/>
            <p:cNvGrpSpPr/>
            <p:nvPr/>
          </p:nvGrpSpPr>
          <p:grpSpPr>
            <a:xfrm>
              <a:off x="4851031" y="3171387"/>
              <a:ext cx="5147407" cy="3602983"/>
              <a:chOff x="4851031" y="3171387"/>
              <a:chExt cx="5147407" cy="3602983"/>
            </a:xfrm>
          </p:grpSpPr>
          <p:grpSp>
            <p:nvGrpSpPr>
              <p:cNvPr id="2917" name="Google Shape;2917;p74"/>
              <p:cNvGrpSpPr/>
              <p:nvPr/>
            </p:nvGrpSpPr>
            <p:grpSpPr>
              <a:xfrm rot="-3599948">
                <a:off x="5662029" y="3857982"/>
                <a:ext cx="1009400" cy="2455702"/>
                <a:chOff x="6623732" y="2930093"/>
                <a:chExt cx="759082" cy="1846719"/>
              </a:xfrm>
            </p:grpSpPr>
            <p:sp>
              <p:nvSpPr>
                <p:cNvPr id="2918" name="Google Shape;2918;p74"/>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9" name="Google Shape;2919;p74"/>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0" name="Google Shape;2920;p74"/>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1" name="Google Shape;2921;p74"/>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2" name="Google Shape;2922;p74"/>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3" name="Google Shape;2923;p74"/>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24" name="Google Shape;2924;p74"/>
              <p:cNvGrpSpPr/>
              <p:nvPr/>
            </p:nvGrpSpPr>
            <p:grpSpPr>
              <a:xfrm rot="-987851">
                <a:off x="8359530" y="3285707"/>
                <a:ext cx="1239969" cy="2994608"/>
                <a:chOff x="7641828" y="2979751"/>
                <a:chExt cx="797430" cy="1925845"/>
              </a:xfrm>
            </p:grpSpPr>
            <p:sp>
              <p:nvSpPr>
                <p:cNvPr id="2925" name="Google Shape;2925;p74"/>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6" name="Google Shape;2926;p74"/>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7" name="Google Shape;2927;p74"/>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8" name="Google Shape;2928;p74"/>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9" name="Google Shape;2929;p74"/>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0" name="Google Shape;2930;p74"/>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1" name="Google Shape;2931;p74"/>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2" name="Google Shape;2932;p74"/>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3" name="Google Shape;2933;p74"/>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4" name="Google Shape;2934;p74"/>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5" name="Google Shape;2935;p74"/>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6" name="Google Shape;2936;p74"/>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7" name="Google Shape;2937;p74"/>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8" name="Google Shape;2938;p74"/>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9" name="Google Shape;2939;p74"/>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0" name="Google Shape;2940;p74"/>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1" name="Google Shape;2941;p74"/>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2" name="Google Shape;2942;p74"/>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3" name="Google Shape;2943;p74"/>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4" name="Google Shape;2944;p74"/>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5" name="Google Shape;2945;p74"/>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6" name="Google Shape;2946;p74"/>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7" name="Google Shape;2947;p74"/>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8" name="Google Shape;2948;p74"/>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9" name="Google Shape;2949;p74"/>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50" name="Google Shape;2950;p74"/>
              <p:cNvGrpSpPr/>
              <p:nvPr/>
            </p:nvGrpSpPr>
            <p:grpSpPr>
              <a:xfrm rot="-1799958">
                <a:off x="7336941" y="3744954"/>
                <a:ext cx="1009296" cy="2455450"/>
                <a:chOff x="6623732" y="2930093"/>
                <a:chExt cx="759082" cy="1846719"/>
              </a:xfrm>
            </p:grpSpPr>
            <p:sp>
              <p:nvSpPr>
                <p:cNvPr id="2951" name="Google Shape;2951;p74"/>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2" name="Google Shape;2952;p74"/>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3" name="Google Shape;2953;p74"/>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4" name="Google Shape;2954;p74"/>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5" name="Google Shape;2955;p74"/>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6" name="Google Shape;2956;p74"/>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57" name="Google Shape;2957;p74"/>
              <p:cNvGrpSpPr/>
              <p:nvPr/>
            </p:nvGrpSpPr>
            <p:grpSpPr>
              <a:xfrm rot="-833396">
                <a:off x="7762395" y="4233574"/>
                <a:ext cx="1009337" cy="2455548"/>
                <a:chOff x="6623732" y="2930093"/>
                <a:chExt cx="759082" cy="1846719"/>
              </a:xfrm>
            </p:grpSpPr>
            <p:sp>
              <p:nvSpPr>
                <p:cNvPr id="2958" name="Google Shape;2958;p74"/>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9" name="Google Shape;2959;p74"/>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0" name="Google Shape;2960;p74"/>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1" name="Google Shape;2961;p74"/>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2" name="Google Shape;2962;p74"/>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3" name="Google Shape;2963;p74"/>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64" name="Google Shape;2964;p74"/>
              <p:cNvGrpSpPr/>
              <p:nvPr/>
            </p:nvGrpSpPr>
            <p:grpSpPr>
              <a:xfrm flipH="1" rot="-9900061">
                <a:off x="6183234" y="4382745"/>
                <a:ext cx="1710068" cy="1406151"/>
                <a:chOff x="7754112" y="1826157"/>
                <a:chExt cx="1072114" cy="881576"/>
              </a:xfrm>
            </p:grpSpPr>
            <p:sp>
              <p:nvSpPr>
                <p:cNvPr id="2965" name="Google Shape;2965;p74"/>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6" name="Google Shape;2966;p74"/>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7" name="Google Shape;2967;p74"/>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8" name="Google Shape;2968;p74"/>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9" name="Google Shape;2969;p74"/>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0" name="Google Shape;2970;p74"/>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1" name="Google Shape;2971;p74"/>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2" name="Google Shape;2972;p74"/>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3" name="Google Shape;2973;p74"/>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4" name="Google Shape;2974;p74"/>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5" name="Google Shape;2975;p74"/>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6" name="Google Shape;2976;p74"/>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7" name="Google Shape;2977;p74"/>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8" name="Google Shape;2978;p74"/>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9" name="Google Shape;2979;p74"/>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2980" name="Google Shape;2980;p74"/>
          <p:cNvSpPr txBox="1"/>
          <p:nvPr>
            <p:ph type="title"/>
          </p:nvPr>
        </p:nvSpPr>
        <p:spPr>
          <a:xfrm>
            <a:off x="713275" y="539500"/>
            <a:ext cx="4448100" cy="115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pt-BR"/>
              <a:t>Obrigado!</a:t>
            </a:r>
            <a:endParaRPr/>
          </a:p>
        </p:txBody>
      </p:sp>
      <p:sp>
        <p:nvSpPr>
          <p:cNvPr id="2981" name="Google Shape;2981;p74"/>
          <p:cNvSpPr txBox="1"/>
          <p:nvPr>
            <p:ph idx="1" type="subTitle"/>
          </p:nvPr>
        </p:nvSpPr>
        <p:spPr>
          <a:xfrm>
            <a:off x="713225" y="160457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pt-BR"/>
              <a:t>Você tem alguma pergunta?</a:t>
            </a:r>
            <a:endParaRPr b="1"/>
          </a:p>
          <a:p>
            <a:pPr indent="0" lvl="0" marL="0" rtl="0" algn="l">
              <a:spcBef>
                <a:spcPts val="0"/>
              </a:spcBef>
              <a:spcAft>
                <a:spcPts val="0"/>
              </a:spcAft>
              <a:buNone/>
            </a:pPr>
            <a:r>
              <a:rPr lang="pt-BR"/>
              <a:t>seuemail@freepik.com</a:t>
            </a:r>
            <a:endParaRPr/>
          </a:p>
          <a:p>
            <a:pPr indent="0" lvl="0" marL="0" rtl="0" algn="l">
              <a:spcBef>
                <a:spcPts val="0"/>
              </a:spcBef>
              <a:spcAft>
                <a:spcPts val="0"/>
              </a:spcAft>
              <a:buNone/>
            </a:pPr>
            <a:r>
              <a:rPr lang="pt-BR"/>
              <a:t>+91 620 421 838</a:t>
            </a:r>
            <a:endParaRPr/>
          </a:p>
          <a:p>
            <a:pPr indent="0" lvl="0" marL="0" rtl="0" algn="l">
              <a:spcBef>
                <a:spcPts val="0"/>
              </a:spcBef>
              <a:spcAft>
                <a:spcPts val="0"/>
              </a:spcAft>
              <a:buNone/>
            </a:pPr>
            <a:r>
              <a:rPr lang="pt-BR"/>
              <a:t>suaempresa.com</a:t>
            </a:r>
            <a:endParaRPr sz="1200"/>
          </a:p>
        </p:txBody>
      </p:sp>
      <p:sp>
        <p:nvSpPr>
          <p:cNvPr id="2982" name="Google Shape;2982;p74"/>
          <p:cNvSpPr txBox="1"/>
          <p:nvPr/>
        </p:nvSpPr>
        <p:spPr>
          <a:xfrm>
            <a:off x="713225" y="3664425"/>
            <a:ext cx="4448100" cy="2604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pt-BR" sz="1200">
                <a:solidFill>
                  <a:schemeClr val="dk1"/>
                </a:solidFill>
                <a:latin typeface="Nunito Sans"/>
                <a:ea typeface="Nunito Sans"/>
                <a:cs typeface="Nunito Sans"/>
                <a:sym typeface="Nunito Sans"/>
              </a:rPr>
              <a:t>Por favor, mantenha este slide para atribuição</a:t>
            </a:r>
            <a:endParaRPr sz="1200">
              <a:solidFill>
                <a:schemeClr val="dk1"/>
              </a:solidFill>
              <a:latin typeface="Nunito Sans"/>
              <a:ea typeface="Nunito Sans"/>
              <a:cs typeface="Nunito Sans"/>
              <a:sym typeface="Nunito Sans"/>
            </a:endParaRPr>
          </a:p>
        </p:txBody>
      </p:sp>
      <p:grpSp>
        <p:nvGrpSpPr>
          <p:cNvPr id="2983" name="Google Shape;2983;p74"/>
          <p:cNvGrpSpPr/>
          <p:nvPr/>
        </p:nvGrpSpPr>
        <p:grpSpPr>
          <a:xfrm>
            <a:off x="812503" y="2781324"/>
            <a:ext cx="555041" cy="555052"/>
            <a:chOff x="266768" y="1721375"/>
            <a:chExt cx="397907" cy="397887"/>
          </a:xfrm>
        </p:grpSpPr>
        <p:sp>
          <p:nvSpPr>
            <p:cNvPr id="2984" name="Google Shape;2984;p7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6" name="Google Shape;2986;p74"/>
          <p:cNvGrpSpPr/>
          <p:nvPr/>
        </p:nvGrpSpPr>
        <p:grpSpPr>
          <a:xfrm>
            <a:off x="2328230" y="2780984"/>
            <a:ext cx="555012" cy="555052"/>
            <a:chOff x="1379798" y="1723250"/>
            <a:chExt cx="397887" cy="397887"/>
          </a:xfrm>
        </p:grpSpPr>
        <p:sp>
          <p:nvSpPr>
            <p:cNvPr id="2987" name="Google Shape;2987;p7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1" name="Google Shape;2991;p74"/>
          <p:cNvGrpSpPr/>
          <p:nvPr/>
        </p:nvGrpSpPr>
        <p:grpSpPr>
          <a:xfrm>
            <a:off x="1567941" y="2780984"/>
            <a:ext cx="554983" cy="555052"/>
            <a:chOff x="864491" y="1723250"/>
            <a:chExt cx="397866" cy="397887"/>
          </a:xfrm>
        </p:grpSpPr>
        <p:sp>
          <p:nvSpPr>
            <p:cNvPr id="2992" name="Google Shape;2992;p7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8" name="Shape 2998"/>
        <p:cNvGrpSpPr/>
        <p:nvPr/>
      </p:nvGrpSpPr>
      <p:grpSpPr>
        <a:xfrm>
          <a:off x="0" y="0"/>
          <a:ext cx="0" cy="0"/>
          <a:chOff x="0" y="0"/>
          <a:chExt cx="0" cy="0"/>
        </a:xfrm>
      </p:grpSpPr>
      <p:sp>
        <p:nvSpPr>
          <p:cNvPr id="2999" name="Google Shape;2999;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Recursos alternativos</a:t>
            </a:r>
            <a:endParaRPr/>
          </a:p>
        </p:txBody>
      </p:sp>
      <p:sp>
        <p:nvSpPr>
          <p:cNvPr id="3000" name="Google Shape;3000;p75"/>
          <p:cNvSpPr txBox="1"/>
          <p:nvPr>
            <p:ph idx="1" type="body"/>
          </p:nvPr>
        </p:nvSpPr>
        <p:spPr>
          <a:xfrm>
            <a:off x="720000" y="1124500"/>
            <a:ext cx="7704000" cy="112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Aqui está uma variedade de recursos alternativos dentro do mesmo estilo deste modelo:</a:t>
            </a:r>
            <a:endParaRPr/>
          </a:p>
          <a:p>
            <a:pPr indent="0" lvl="0" marL="0" rtl="0" algn="l">
              <a:spcBef>
                <a:spcPts val="1000"/>
              </a:spcBef>
              <a:spcAft>
                <a:spcPts val="0"/>
              </a:spcAft>
              <a:buNone/>
            </a:pPr>
            <a:r>
              <a:rPr b="1" lang="pt-BR"/>
              <a:t>Vetores</a:t>
            </a:r>
            <a:endParaRPr b="1"/>
          </a:p>
          <a:p>
            <a:pPr indent="-317500" lvl="0" marL="457200" rtl="0" algn="l">
              <a:spcBef>
                <a:spcPts val="0"/>
              </a:spcBef>
              <a:spcAft>
                <a:spcPts val="0"/>
              </a:spcAft>
              <a:buSzPts val="1400"/>
              <a:buChar char="●"/>
            </a:pPr>
            <a:r>
              <a:rPr lang="pt-BR" u="sng">
                <a:solidFill>
                  <a:schemeClr val="hlink"/>
                </a:solidFill>
                <a:hlinkClick r:id="rId3"/>
              </a:rPr>
              <a:t>Flat tropical leaves background</a:t>
            </a:r>
            <a:endParaRPr b="1"/>
          </a:p>
        </p:txBody>
      </p:sp>
      <p:grpSp>
        <p:nvGrpSpPr>
          <p:cNvPr id="3001" name="Google Shape;3001;p75"/>
          <p:cNvGrpSpPr/>
          <p:nvPr/>
        </p:nvGrpSpPr>
        <p:grpSpPr>
          <a:xfrm flipH="1" rot="10800000">
            <a:off x="6612365" y="3176272"/>
            <a:ext cx="1631746" cy="1345692"/>
            <a:chOff x="3919213" y="1817754"/>
            <a:chExt cx="1631746" cy="1345692"/>
          </a:xfrm>
        </p:grpSpPr>
        <p:sp>
          <p:nvSpPr>
            <p:cNvPr id="3002" name="Google Shape;3002;p75"/>
            <p:cNvSpPr/>
            <p:nvPr/>
          </p:nvSpPr>
          <p:spPr>
            <a:xfrm>
              <a:off x="5041172" y="2673459"/>
              <a:ext cx="509786" cy="220410"/>
            </a:xfrm>
            <a:custGeom>
              <a:rect b="b" l="l" r="r" t="t"/>
              <a:pathLst>
                <a:path extrusionOk="0" h="299878" w="693587">
                  <a:moveTo>
                    <a:pt x="44702" y="126306"/>
                  </a:moveTo>
                  <a:cubicBezTo>
                    <a:pt x="44702" y="126306"/>
                    <a:pt x="110221" y="-7250"/>
                    <a:pt x="295436" y="309"/>
                  </a:cubicBezTo>
                  <a:cubicBezTo>
                    <a:pt x="479392" y="7869"/>
                    <a:pt x="466792" y="2829"/>
                    <a:pt x="570110" y="59528"/>
                  </a:cubicBezTo>
                  <a:lnTo>
                    <a:pt x="693587" y="104887"/>
                  </a:lnTo>
                  <a:cubicBezTo>
                    <a:pt x="693587" y="104887"/>
                    <a:pt x="682247" y="117487"/>
                    <a:pt x="552471" y="190565"/>
                  </a:cubicBezTo>
                  <a:cubicBezTo>
                    <a:pt x="421433" y="262383"/>
                    <a:pt x="338275" y="314042"/>
                    <a:pt x="252597" y="296402"/>
                  </a:cubicBezTo>
                  <a:cubicBezTo>
                    <a:pt x="166919" y="278763"/>
                    <a:pt x="15723" y="180485"/>
                    <a:pt x="1863" y="162846"/>
                  </a:cubicBezTo>
                  <a:cubicBezTo>
                    <a:pt x="-10737" y="145206"/>
                    <a:pt x="44702" y="126306"/>
                    <a:pt x="44702" y="12630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3" name="Google Shape;3003;p75"/>
            <p:cNvSpPr/>
            <p:nvPr/>
          </p:nvSpPr>
          <p:spPr>
            <a:xfrm>
              <a:off x="4850110" y="2803144"/>
              <a:ext cx="387191" cy="256524"/>
            </a:xfrm>
            <a:custGeom>
              <a:rect b="b" l="l" r="r" t="t"/>
              <a:pathLst>
                <a:path extrusionOk="0" h="349012" w="526791">
                  <a:moveTo>
                    <a:pt x="124" y="0"/>
                  </a:moveTo>
                  <a:cubicBezTo>
                    <a:pt x="124" y="0"/>
                    <a:pt x="84542" y="3780"/>
                    <a:pt x="196679" y="51659"/>
                  </a:cubicBezTo>
                  <a:cubicBezTo>
                    <a:pt x="308817" y="98278"/>
                    <a:pt x="374335" y="161276"/>
                    <a:pt x="422214" y="215455"/>
                  </a:cubicBezTo>
                  <a:cubicBezTo>
                    <a:pt x="470093" y="269634"/>
                    <a:pt x="526792" y="349012"/>
                    <a:pt x="526792" y="349012"/>
                  </a:cubicBezTo>
                  <a:cubicBezTo>
                    <a:pt x="526792" y="349012"/>
                    <a:pt x="279837" y="342712"/>
                    <a:pt x="180300" y="291053"/>
                  </a:cubicBezTo>
                  <a:cubicBezTo>
                    <a:pt x="79502" y="240655"/>
                    <a:pt x="-3656" y="84418"/>
                    <a:pt x="124"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4" name="Google Shape;3004;p75"/>
            <p:cNvSpPr/>
            <p:nvPr/>
          </p:nvSpPr>
          <p:spPr>
            <a:xfrm>
              <a:off x="4629668" y="2764306"/>
              <a:ext cx="293094" cy="399140"/>
            </a:xfrm>
            <a:custGeom>
              <a:rect b="b" l="l" r="r" t="t"/>
              <a:pathLst>
                <a:path extrusionOk="0" h="543047" w="398768">
                  <a:moveTo>
                    <a:pt x="29597" y="0"/>
                  </a:moveTo>
                  <a:cubicBezTo>
                    <a:pt x="29597" y="0"/>
                    <a:pt x="155594" y="32759"/>
                    <a:pt x="214813" y="110878"/>
                  </a:cubicBezTo>
                  <a:cubicBezTo>
                    <a:pt x="274032" y="188996"/>
                    <a:pt x="340810" y="318773"/>
                    <a:pt x="355930" y="388071"/>
                  </a:cubicBezTo>
                  <a:cubicBezTo>
                    <a:pt x="371049" y="457370"/>
                    <a:pt x="377349" y="500209"/>
                    <a:pt x="398769" y="543048"/>
                  </a:cubicBezTo>
                  <a:cubicBezTo>
                    <a:pt x="398769" y="543048"/>
                    <a:pt x="345850" y="529188"/>
                    <a:pt x="286631" y="500209"/>
                  </a:cubicBezTo>
                  <a:cubicBezTo>
                    <a:pt x="227412" y="471229"/>
                    <a:pt x="171974" y="453590"/>
                    <a:pt x="92596" y="349012"/>
                  </a:cubicBezTo>
                  <a:cubicBezTo>
                    <a:pt x="11957" y="243175"/>
                    <a:pt x="-33401" y="64259"/>
                    <a:pt x="2959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5" name="Google Shape;3005;p75"/>
            <p:cNvSpPr/>
            <p:nvPr/>
          </p:nvSpPr>
          <p:spPr>
            <a:xfrm>
              <a:off x="4433196" y="2626526"/>
              <a:ext cx="172465" cy="493600"/>
            </a:xfrm>
            <a:custGeom>
              <a:rect b="b" l="l" r="r" t="t"/>
              <a:pathLst>
                <a:path extrusionOk="0" h="671564" w="234646">
                  <a:moveTo>
                    <a:pt x="35229" y="0"/>
                  </a:moveTo>
                  <a:cubicBezTo>
                    <a:pt x="35229" y="0"/>
                    <a:pt x="153667" y="105838"/>
                    <a:pt x="187686" y="199076"/>
                  </a:cubicBezTo>
                  <a:cubicBezTo>
                    <a:pt x="222965" y="292313"/>
                    <a:pt x="246905" y="394371"/>
                    <a:pt x="228005" y="482569"/>
                  </a:cubicBezTo>
                  <a:cubicBezTo>
                    <a:pt x="209106" y="572027"/>
                    <a:pt x="176346" y="671565"/>
                    <a:pt x="176346" y="671565"/>
                  </a:cubicBezTo>
                  <a:cubicBezTo>
                    <a:pt x="176346" y="671565"/>
                    <a:pt x="113348" y="584627"/>
                    <a:pt x="49089" y="456110"/>
                  </a:cubicBezTo>
                  <a:cubicBezTo>
                    <a:pt x="-15169" y="327593"/>
                    <a:pt x="-12649" y="74338"/>
                    <a:pt x="35229"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6" name="Google Shape;3006;p75"/>
            <p:cNvSpPr/>
            <p:nvPr/>
          </p:nvSpPr>
          <p:spPr>
            <a:xfrm>
              <a:off x="4184234" y="2448983"/>
              <a:ext cx="201073" cy="544534"/>
            </a:xfrm>
            <a:custGeom>
              <a:rect b="b" l="l" r="r" t="t"/>
              <a:pathLst>
                <a:path extrusionOk="0" h="740863" w="273569">
                  <a:moveTo>
                    <a:pt x="142622" y="0"/>
                  </a:moveTo>
                  <a:cubicBezTo>
                    <a:pt x="142622" y="0"/>
                    <a:pt x="214441" y="66778"/>
                    <a:pt x="252240" y="163796"/>
                  </a:cubicBezTo>
                  <a:cubicBezTo>
                    <a:pt x="288779" y="260814"/>
                    <a:pt x="278699" y="374212"/>
                    <a:pt x="219480" y="495169"/>
                  </a:cubicBezTo>
                  <a:cubicBezTo>
                    <a:pt x="160262" y="616126"/>
                    <a:pt x="170342" y="740863"/>
                    <a:pt x="170342" y="740863"/>
                  </a:cubicBezTo>
                  <a:cubicBezTo>
                    <a:pt x="170342" y="740863"/>
                    <a:pt x="-18654" y="521628"/>
                    <a:pt x="1505" y="333892"/>
                  </a:cubicBezTo>
                  <a:cubicBezTo>
                    <a:pt x="21665" y="146157"/>
                    <a:pt x="124983" y="31499"/>
                    <a:pt x="142622"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7" name="Google Shape;3007;p75"/>
            <p:cNvSpPr/>
            <p:nvPr/>
          </p:nvSpPr>
          <p:spPr>
            <a:xfrm>
              <a:off x="3988940" y="2240000"/>
              <a:ext cx="226732" cy="554721"/>
            </a:xfrm>
            <a:custGeom>
              <a:rect b="b" l="l" r="r" t="t"/>
              <a:pathLst>
                <a:path extrusionOk="0" h="754722" w="308479">
                  <a:moveTo>
                    <a:pt x="307926" y="288533"/>
                  </a:moveTo>
                  <a:cubicBezTo>
                    <a:pt x="300366" y="366652"/>
                    <a:pt x="262567" y="438470"/>
                    <a:pt x="204608" y="505249"/>
                  </a:cubicBezTo>
                  <a:cubicBezTo>
                    <a:pt x="146650" y="570767"/>
                    <a:pt x="103810" y="569507"/>
                    <a:pt x="79871" y="638805"/>
                  </a:cubicBezTo>
                  <a:cubicBezTo>
                    <a:pt x="54671" y="708104"/>
                    <a:pt x="30732" y="754723"/>
                    <a:pt x="30732" y="754723"/>
                  </a:cubicBezTo>
                  <a:cubicBezTo>
                    <a:pt x="30732" y="754723"/>
                    <a:pt x="-4547" y="577067"/>
                    <a:pt x="493" y="434690"/>
                  </a:cubicBezTo>
                  <a:cubicBezTo>
                    <a:pt x="5533" y="292313"/>
                    <a:pt x="3012" y="236875"/>
                    <a:pt x="59711" y="161276"/>
                  </a:cubicBezTo>
                  <a:cubicBezTo>
                    <a:pt x="116410" y="85678"/>
                    <a:pt x="217208" y="0"/>
                    <a:pt x="217208" y="0"/>
                  </a:cubicBezTo>
                  <a:cubicBezTo>
                    <a:pt x="217208" y="0"/>
                    <a:pt x="316746" y="210415"/>
                    <a:pt x="307926" y="28853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8" name="Google Shape;3008;p75"/>
            <p:cNvSpPr/>
            <p:nvPr/>
          </p:nvSpPr>
          <p:spPr>
            <a:xfrm>
              <a:off x="4191812" y="2210436"/>
              <a:ext cx="503787" cy="215973"/>
            </a:xfrm>
            <a:custGeom>
              <a:rect b="b" l="l" r="r" t="t"/>
              <a:pathLst>
                <a:path extrusionOk="0" h="293841" w="685424">
                  <a:moveTo>
                    <a:pt x="22679" y="70523"/>
                  </a:moveTo>
                  <a:cubicBezTo>
                    <a:pt x="22679" y="70523"/>
                    <a:pt x="78118" y="45323"/>
                    <a:pt x="172616" y="26424"/>
                  </a:cubicBezTo>
                  <a:cubicBezTo>
                    <a:pt x="267114" y="7524"/>
                    <a:pt x="298613" y="-15155"/>
                    <a:pt x="398151" y="13824"/>
                  </a:cubicBezTo>
                  <a:cubicBezTo>
                    <a:pt x="496429" y="42803"/>
                    <a:pt x="535488" y="88163"/>
                    <a:pt x="575807" y="94462"/>
                  </a:cubicBezTo>
                  <a:cubicBezTo>
                    <a:pt x="614866" y="100762"/>
                    <a:pt x="685424" y="117142"/>
                    <a:pt x="685424" y="117142"/>
                  </a:cubicBezTo>
                  <a:cubicBezTo>
                    <a:pt x="685424" y="117142"/>
                    <a:pt x="662745" y="176360"/>
                    <a:pt x="524148" y="224239"/>
                  </a:cubicBezTo>
                  <a:cubicBezTo>
                    <a:pt x="385551" y="273378"/>
                    <a:pt x="293573" y="327557"/>
                    <a:pt x="205375" y="267078"/>
                  </a:cubicBezTo>
                  <a:cubicBezTo>
                    <a:pt x="117177" y="206600"/>
                    <a:pt x="0" y="94462"/>
                    <a:pt x="0" y="94462"/>
                  </a:cubicBezTo>
                  <a:lnTo>
                    <a:pt x="22679" y="7052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9" name="Google Shape;3009;p75"/>
            <p:cNvSpPr/>
            <p:nvPr/>
          </p:nvSpPr>
          <p:spPr>
            <a:xfrm>
              <a:off x="4443331" y="2451757"/>
              <a:ext cx="353822" cy="178443"/>
            </a:xfrm>
            <a:custGeom>
              <a:rect b="b" l="l" r="r" t="t"/>
              <a:pathLst>
                <a:path extrusionOk="0" h="242779" w="481390">
                  <a:moveTo>
                    <a:pt x="0" y="161276"/>
                  </a:moveTo>
                  <a:cubicBezTo>
                    <a:pt x="0" y="161276"/>
                    <a:pt x="55439" y="85678"/>
                    <a:pt x="118437" y="50399"/>
                  </a:cubicBezTo>
                  <a:cubicBezTo>
                    <a:pt x="182696" y="16380"/>
                    <a:pt x="229315" y="0"/>
                    <a:pt x="320033" y="0"/>
                  </a:cubicBezTo>
                  <a:cubicBezTo>
                    <a:pt x="410750" y="0"/>
                    <a:pt x="462409" y="5040"/>
                    <a:pt x="476269" y="1260"/>
                  </a:cubicBezTo>
                  <a:cubicBezTo>
                    <a:pt x="490129" y="-2520"/>
                    <a:pt x="478789" y="31499"/>
                    <a:pt x="405711" y="108358"/>
                  </a:cubicBezTo>
                  <a:cubicBezTo>
                    <a:pt x="332632" y="186476"/>
                    <a:pt x="123477" y="336412"/>
                    <a:pt x="0" y="16127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0" name="Google Shape;3010;p75"/>
            <p:cNvSpPr/>
            <p:nvPr/>
          </p:nvSpPr>
          <p:spPr>
            <a:xfrm>
              <a:off x="4628272" y="2548851"/>
              <a:ext cx="398213" cy="196452"/>
            </a:xfrm>
            <a:custGeom>
              <a:rect b="b" l="l" r="r" t="t"/>
              <a:pathLst>
                <a:path extrusionOk="0" h="267281" w="541787">
                  <a:moveTo>
                    <a:pt x="0" y="255774"/>
                  </a:moveTo>
                  <a:cubicBezTo>
                    <a:pt x="0" y="255774"/>
                    <a:pt x="84418" y="138597"/>
                    <a:pt x="148676" y="98278"/>
                  </a:cubicBezTo>
                  <a:cubicBezTo>
                    <a:pt x="214195" y="59219"/>
                    <a:pt x="291053" y="-7560"/>
                    <a:pt x="360351" y="1260"/>
                  </a:cubicBezTo>
                  <a:cubicBezTo>
                    <a:pt x="429650" y="10080"/>
                    <a:pt x="541788" y="0"/>
                    <a:pt x="541788" y="0"/>
                  </a:cubicBezTo>
                  <a:cubicBezTo>
                    <a:pt x="541788" y="0"/>
                    <a:pt x="476269" y="23940"/>
                    <a:pt x="435950" y="89458"/>
                  </a:cubicBezTo>
                  <a:cubicBezTo>
                    <a:pt x="395631" y="153717"/>
                    <a:pt x="356572" y="215455"/>
                    <a:pt x="269634" y="250734"/>
                  </a:cubicBezTo>
                  <a:cubicBezTo>
                    <a:pt x="182696" y="284754"/>
                    <a:pt x="0" y="255774"/>
                    <a:pt x="0" y="25577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1" name="Google Shape;3011;p75"/>
            <p:cNvSpPr/>
            <p:nvPr/>
          </p:nvSpPr>
          <p:spPr>
            <a:xfrm>
              <a:off x="4926027" y="2472100"/>
              <a:ext cx="357466" cy="304680"/>
            </a:xfrm>
            <a:custGeom>
              <a:rect b="b" l="l" r="r" t="t"/>
              <a:pathLst>
                <a:path extrusionOk="0" h="414530" w="486348">
                  <a:moveTo>
                    <a:pt x="0" y="414531"/>
                  </a:moveTo>
                  <a:cubicBezTo>
                    <a:pt x="0" y="414531"/>
                    <a:pt x="118437" y="187736"/>
                    <a:pt x="246954" y="115917"/>
                  </a:cubicBezTo>
                  <a:cubicBezTo>
                    <a:pt x="375472" y="44099"/>
                    <a:pt x="486349" y="0"/>
                    <a:pt x="486349" y="0"/>
                  </a:cubicBezTo>
                  <a:cubicBezTo>
                    <a:pt x="486349" y="0"/>
                    <a:pt x="417051" y="35279"/>
                    <a:pt x="318773" y="173876"/>
                  </a:cubicBezTo>
                  <a:cubicBezTo>
                    <a:pt x="220495" y="313733"/>
                    <a:pt x="66779" y="391851"/>
                    <a:pt x="0" y="41453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2" name="Google Shape;3012;p75"/>
            <p:cNvSpPr/>
            <p:nvPr/>
          </p:nvSpPr>
          <p:spPr>
            <a:xfrm>
              <a:off x="3919213" y="1817754"/>
              <a:ext cx="1172227" cy="992412"/>
            </a:xfrm>
            <a:custGeom>
              <a:rect b="b" l="l" r="r" t="t"/>
              <a:pathLst>
                <a:path extrusionOk="0" h="1350221" w="1594866">
                  <a:moveTo>
                    <a:pt x="1594866" y="1317462"/>
                  </a:moveTo>
                  <a:cubicBezTo>
                    <a:pt x="1594866" y="1317462"/>
                    <a:pt x="1326492" y="1308643"/>
                    <a:pt x="1213095" y="1283443"/>
                  </a:cubicBezTo>
                  <a:cubicBezTo>
                    <a:pt x="1099697" y="1258244"/>
                    <a:pt x="1061898" y="1275883"/>
                    <a:pt x="983780" y="1230524"/>
                  </a:cubicBezTo>
                  <a:cubicBezTo>
                    <a:pt x="905662" y="1185165"/>
                    <a:pt x="860303" y="1152406"/>
                    <a:pt x="803604" y="1102007"/>
                  </a:cubicBezTo>
                  <a:cubicBezTo>
                    <a:pt x="745646" y="1051609"/>
                    <a:pt x="620908" y="943251"/>
                    <a:pt x="575550" y="904192"/>
                  </a:cubicBezTo>
                  <a:cubicBezTo>
                    <a:pt x="530191" y="865133"/>
                    <a:pt x="494911" y="834893"/>
                    <a:pt x="444512" y="717716"/>
                  </a:cubicBezTo>
                  <a:cubicBezTo>
                    <a:pt x="394113" y="600539"/>
                    <a:pt x="274416" y="479582"/>
                    <a:pt x="254257" y="411543"/>
                  </a:cubicBezTo>
                  <a:cubicBezTo>
                    <a:pt x="234097" y="343505"/>
                    <a:pt x="166059" y="222547"/>
                    <a:pt x="152199" y="165849"/>
                  </a:cubicBezTo>
                  <a:cubicBezTo>
                    <a:pt x="139600" y="109150"/>
                    <a:pt x="127000" y="58751"/>
                    <a:pt x="94240" y="31032"/>
                  </a:cubicBezTo>
                  <a:cubicBezTo>
                    <a:pt x="62741" y="3312"/>
                    <a:pt x="-14117" y="-13067"/>
                    <a:pt x="2263" y="13392"/>
                  </a:cubicBezTo>
                  <a:cubicBezTo>
                    <a:pt x="18642" y="39852"/>
                    <a:pt x="101800" y="139389"/>
                    <a:pt x="120700" y="201128"/>
                  </a:cubicBezTo>
                  <a:cubicBezTo>
                    <a:pt x="139600" y="262866"/>
                    <a:pt x="218978" y="405243"/>
                    <a:pt x="237877" y="460682"/>
                  </a:cubicBezTo>
                  <a:cubicBezTo>
                    <a:pt x="256777" y="516121"/>
                    <a:pt x="261816" y="537540"/>
                    <a:pt x="302136" y="606839"/>
                  </a:cubicBezTo>
                  <a:cubicBezTo>
                    <a:pt x="343715" y="676137"/>
                    <a:pt x="436953" y="814734"/>
                    <a:pt x="463412" y="848753"/>
                  </a:cubicBezTo>
                  <a:cubicBezTo>
                    <a:pt x="489871" y="882772"/>
                    <a:pt x="545310" y="941991"/>
                    <a:pt x="605789" y="994910"/>
                  </a:cubicBezTo>
                  <a:cubicBezTo>
                    <a:pt x="666267" y="1047829"/>
                    <a:pt x="753205" y="1123427"/>
                    <a:pt x="812424" y="1185165"/>
                  </a:cubicBezTo>
                  <a:cubicBezTo>
                    <a:pt x="870383" y="1246904"/>
                    <a:pt x="957321" y="1283443"/>
                    <a:pt x="1010240" y="1301083"/>
                  </a:cubicBezTo>
                  <a:cubicBezTo>
                    <a:pt x="1063158" y="1318722"/>
                    <a:pt x="1254674" y="1350222"/>
                    <a:pt x="1300033" y="1350222"/>
                  </a:cubicBezTo>
                  <a:cubicBezTo>
                    <a:pt x="1346652" y="1350222"/>
                    <a:pt x="1594866" y="1317462"/>
                    <a:pt x="1594866" y="131746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3" name="Google Shape;3013;p75"/>
            <p:cNvSpPr/>
            <p:nvPr/>
          </p:nvSpPr>
          <p:spPr>
            <a:xfrm>
              <a:off x="4987982" y="2761532"/>
              <a:ext cx="518604" cy="38895"/>
            </a:xfrm>
            <a:custGeom>
              <a:rect b="b" l="l" r="r" t="t"/>
              <a:pathLst>
                <a:path extrusionOk="0" h="52918" w="705583">
                  <a:moveTo>
                    <a:pt x="705584" y="0"/>
                  </a:moveTo>
                  <a:cubicBezTo>
                    <a:pt x="647625" y="12600"/>
                    <a:pt x="589666" y="21420"/>
                    <a:pt x="530448" y="28979"/>
                  </a:cubicBezTo>
                  <a:cubicBezTo>
                    <a:pt x="501468" y="32759"/>
                    <a:pt x="471229" y="36539"/>
                    <a:pt x="442250" y="39059"/>
                  </a:cubicBezTo>
                  <a:cubicBezTo>
                    <a:pt x="413270" y="41579"/>
                    <a:pt x="383031" y="44099"/>
                    <a:pt x="354052" y="46619"/>
                  </a:cubicBezTo>
                  <a:cubicBezTo>
                    <a:pt x="325072" y="49139"/>
                    <a:pt x="294833" y="50399"/>
                    <a:pt x="265854" y="51659"/>
                  </a:cubicBezTo>
                  <a:lnTo>
                    <a:pt x="221755" y="52919"/>
                  </a:lnTo>
                  <a:cubicBezTo>
                    <a:pt x="214195" y="52919"/>
                    <a:pt x="206635" y="52919"/>
                    <a:pt x="199075" y="52919"/>
                  </a:cubicBezTo>
                  <a:lnTo>
                    <a:pt x="176396" y="52919"/>
                  </a:lnTo>
                  <a:cubicBezTo>
                    <a:pt x="147416" y="52919"/>
                    <a:pt x="117177" y="50399"/>
                    <a:pt x="88198" y="47879"/>
                  </a:cubicBezTo>
                  <a:lnTo>
                    <a:pt x="44099" y="42839"/>
                  </a:lnTo>
                  <a:cubicBezTo>
                    <a:pt x="28979" y="40319"/>
                    <a:pt x="15119" y="37799"/>
                    <a:pt x="0" y="34019"/>
                  </a:cubicBezTo>
                  <a:cubicBezTo>
                    <a:pt x="59218" y="39059"/>
                    <a:pt x="117177" y="37799"/>
                    <a:pt x="176396" y="35279"/>
                  </a:cubicBezTo>
                  <a:cubicBezTo>
                    <a:pt x="235614" y="32759"/>
                    <a:pt x="293573" y="30239"/>
                    <a:pt x="352792" y="25199"/>
                  </a:cubicBezTo>
                  <a:cubicBezTo>
                    <a:pt x="412010" y="21420"/>
                    <a:pt x="469969" y="16380"/>
                    <a:pt x="529188" y="12600"/>
                  </a:cubicBezTo>
                  <a:cubicBezTo>
                    <a:pt x="588406" y="7560"/>
                    <a:pt x="647625" y="3780"/>
                    <a:pt x="705584"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4" name="Google Shape;3014;p75"/>
            <p:cNvSpPr/>
            <p:nvPr/>
          </p:nvSpPr>
          <p:spPr>
            <a:xfrm>
              <a:off x="4925102" y="2510938"/>
              <a:ext cx="300049" cy="265784"/>
            </a:xfrm>
            <a:custGeom>
              <a:rect b="b" l="l" r="r" t="t"/>
              <a:pathLst>
                <a:path extrusionOk="0" h="361611" w="408230">
                  <a:moveTo>
                    <a:pt x="408231" y="0"/>
                  </a:moveTo>
                  <a:cubicBezTo>
                    <a:pt x="375472" y="32759"/>
                    <a:pt x="341452" y="61739"/>
                    <a:pt x="306173" y="90718"/>
                  </a:cubicBezTo>
                  <a:cubicBezTo>
                    <a:pt x="288534" y="105838"/>
                    <a:pt x="270894" y="119697"/>
                    <a:pt x="255774" y="134817"/>
                  </a:cubicBezTo>
                  <a:cubicBezTo>
                    <a:pt x="239395" y="151197"/>
                    <a:pt x="224275" y="166316"/>
                    <a:pt x="209155" y="183956"/>
                  </a:cubicBezTo>
                  <a:lnTo>
                    <a:pt x="162537" y="234355"/>
                  </a:lnTo>
                  <a:cubicBezTo>
                    <a:pt x="147417" y="250734"/>
                    <a:pt x="131037" y="268374"/>
                    <a:pt x="114657" y="283494"/>
                  </a:cubicBezTo>
                  <a:cubicBezTo>
                    <a:pt x="98278" y="299873"/>
                    <a:pt x="80638" y="314993"/>
                    <a:pt x="61739" y="328852"/>
                  </a:cubicBezTo>
                  <a:cubicBezTo>
                    <a:pt x="42839" y="342712"/>
                    <a:pt x="22680" y="355312"/>
                    <a:pt x="0" y="361612"/>
                  </a:cubicBezTo>
                  <a:cubicBezTo>
                    <a:pt x="20160" y="351532"/>
                    <a:pt x="37799" y="336412"/>
                    <a:pt x="54179" y="321293"/>
                  </a:cubicBezTo>
                  <a:cubicBezTo>
                    <a:pt x="70558" y="306173"/>
                    <a:pt x="85678" y="289793"/>
                    <a:pt x="100798" y="272154"/>
                  </a:cubicBezTo>
                  <a:cubicBezTo>
                    <a:pt x="115918" y="254514"/>
                    <a:pt x="131037" y="238135"/>
                    <a:pt x="146157" y="220495"/>
                  </a:cubicBezTo>
                  <a:cubicBezTo>
                    <a:pt x="161277" y="202855"/>
                    <a:pt x="176396" y="186476"/>
                    <a:pt x="191516" y="168836"/>
                  </a:cubicBezTo>
                  <a:cubicBezTo>
                    <a:pt x="206636" y="152456"/>
                    <a:pt x="223015" y="134817"/>
                    <a:pt x="240655" y="119697"/>
                  </a:cubicBezTo>
                  <a:cubicBezTo>
                    <a:pt x="258294" y="104578"/>
                    <a:pt x="275934" y="89458"/>
                    <a:pt x="294834" y="76858"/>
                  </a:cubicBezTo>
                  <a:cubicBezTo>
                    <a:pt x="332633" y="51659"/>
                    <a:pt x="370432" y="25199"/>
                    <a:pt x="40823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5" name="Google Shape;3015;p75"/>
            <p:cNvSpPr/>
            <p:nvPr/>
          </p:nvSpPr>
          <p:spPr>
            <a:xfrm>
              <a:off x="4853900" y="2792972"/>
              <a:ext cx="359318" cy="254672"/>
            </a:xfrm>
            <a:custGeom>
              <a:rect b="b" l="l" r="r" t="t"/>
              <a:pathLst>
                <a:path extrusionOk="0" h="346492" w="488868">
                  <a:moveTo>
                    <a:pt x="488869" y="346492"/>
                  </a:moveTo>
                  <a:cubicBezTo>
                    <a:pt x="485089" y="341452"/>
                    <a:pt x="480049" y="337672"/>
                    <a:pt x="475009" y="333892"/>
                  </a:cubicBezTo>
                  <a:cubicBezTo>
                    <a:pt x="469969" y="330112"/>
                    <a:pt x="464929" y="326332"/>
                    <a:pt x="458629" y="323813"/>
                  </a:cubicBezTo>
                  <a:cubicBezTo>
                    <a:pt x="447290" y="317513"/>
                    <a:pt x="437210" y="311213"/>
                    <a:pt x="425870" y="304913"/>
                  </a:cubicBezTo>
                  <a:cubicBezTo>
                    <a:pt x="403191" y="293573"/>
                    <a:pt x="380511" y="282234"/>
                    <a:pt x="357832" y="270894"/>
                  </a:cubicBezTo>
                  <a:lnTo>
                    <a:pt x="288533" y="239395"/>
                  </a:lnTo>
                  <a:cubicBezTo>
                    <a:pt x="265854" y="229315"/>
                    <a:pt x="241914" y="217975"/>
                    <a:pt x="219235" y="206635"/>
                  </a:cubicBezTo>
                  <a:cubicBezTo>
                    <a:pt x="196556" y="195296"/>
                    <a:pt x="173876" y="182696"/>
                    <a:pt x="152457" y="168836"/>
                  </a:cubicBezTo>
                  <a:cubicBezTo>
                    <a:pt x="141117" y="161276"/>
                    <a:pt x="131037" y="154977"/>
                    <a:pt x="120957" y="147417"/>
                  </a:cubicBezTo>
                  <a:cubicBezTo>
                    <a:pt x="115917" y="143637"/>
                    <a:pt x="110877" y="139857"/>
                    <a:pt x="105838" y="136077"/>
                  </a:cubicBezTo>
                  <a:lnTo>
                    <a:pt x="90718" y="123477"/>
                  </a:lnTo>
                  <a:cubicBezTo>
                    <a:pt x="51659" y="90718"/>
                    <a:pt x="18900" y="47879"/>
                    <a:pt x="0" y="0"/>
                  </a:cubicBezTo>
                  <a:cubicBezTo>
                    <a:pt x="26459" y="44099"/>
                    <a:pt x="60478" y="80638"/>
                    <a:pt x="100798" y="110878"/>
                  </a:cubicBezTo>
                  <a:cubicBezTo>
                    <a:pt x="141117" y="141117"/>
                    <a:pt x="183956" y="166316"/>
                    <a:pt x="229315" y="188996"/>
                  </a:cubicBezTo>
                  <a:cubicBezTo>
                    <a:pt x="274674" y="211675"/>
                    <a:pt x="320033" y="233095"/>
                    <a:pt x="365392" y="257034"/>
                  </a:cubicBezTo>
                  <a:cubicBezTo>
                    <a:pt x="388071" y="269634"/>
                    <a:pt x="409491" y="282234"/>
                    <a:pt x="430910" y="296093"/>
                  </a:cubicBezTo>
                  <a:cubicBezTo>
                    <a:pt x="440990" y="303653"/>
                    <a:pt x="452330" y="311213"/>
                    <a:pt x="462409" y="318773"/>
                  </a:cubicBezTo>
                  <a:cubicBezTo>
                    <a:pt x="471229" y="327593"/>
                    <a:pt x="482569" y="335152"/>
                    <a:pt x="488869" y="34649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6" name="Google Shape;3016;p75"/>
            <p:cNvSpPr/>
            <p:nvPr/>
          </p:nvSpPr>
          <p:spPr>
            <a:xfrm>
              <a:off x="4628272" y="2564571"/>
              <a:ext cx="337092" cy="175540"/>
            </a:xfrm>
            <a:custGeom>
              <a:rect b="b" l="l" r="r" t="t"/>
              <a:pathLst>
                <a:path extrusionOk="0" h="238830" w="458629">
                  <a:moveTo>
                    <a:pt x="0" y="234355"/>
                  </a:moveTo>
                  <a:cubicBezTo>
                    <a:pt x="44099" y="234355"/>
                    <a:pt x="88198" y="226795"/>
                    <a:pt x="129777" y="212935"/>
                  </a:cubicBezTo>
                  <a:cubicBezTo>
                    <a:pt x="149937" y="205375"/>
                    <a:pt x="170096" y="196555"/>
                    <a:pt x="188996" y="186476"/>
                  </a:cubicBezTo>
                  <a:cubicBezTo>
                    <a:pt x="207895" y="176396"/>
                    <a:pt x="225535" y="162536"/>
                    <a:pt x="241914" y="149937"/>
                  </a:cubicBezTo>
                  <a:cubicBezTo>
                    <a:pt x="275934" y="122217"/>
                    <a:pt x="307433" y="91978"/>
                    <a:pt x="341452" y="62999"/>
                  </a:cubicBezTo>
                  <a:cubicBezTo>
                    <a:pt x="357832" y="47879"/>
                    <a:pt x="375471" y="34019"/>
                    <a:pt x="395631" y="22679"/>
                  </a:cubicBezTo>
                  <a:cubicBezTo>
                    <a:pt x="414530" y="11340"/>
                    <a:pt x="435950" y="1260"/>
                    <a:pt x="458629" y="0"/>
                  </a:cubicBezTo>
                  <a:cubicBezTo>
                    <a:pt x="437210" y="6300"/>
                    <a:pt x="418310" y="17640"/>
                    <a:pt x="400671" y="31499"/>
                  </a:cubicBezTo>
                  <a:cubicBezTo>
                    <a:pt x="383031" y="45359"/>
                    <a:pt x="367911" y="60478"/>
                    <a:pt x="351532" y="75598"/>
                  </a:cubicBezTo>
                  <a:cubicBezTo>
                    <a:pt x="336412" y="90718"/>
                    <a:pt x="320033" y="107098"/>
                    <a:pt x="303653" y="122217"/>
                  </a:cubicBezTo>
                  <a:cubicBezTo>
                    <a:pt x="287273" y="137337"/>
                    <a:pt x="270894" y="152456"/>
                    <a:pt x="253254" y="167576"/>
                  </a:cubicBezTo>
                  <a:cubicBezTo>
                    <a:pt x="235614" y="181436"/>
                    <a:pt x="216715" y="195296"/>
                    <a:pt x="196555" y="205375"/>
                  </a:cubicBezTo>
                  <a:cubicBezTo>
                    <a:pt x="176396" y="215455"/>
                    <a:pt x="154976" y="224275"/>
                    <a:pt x="132297" y="230575"/>
                  </a:cubicBezTo>
                  <a:cubicBezTo>
                    <a:pt x="90718" y="239395"/>
                    <a:pt x="44099" y="241914"/>
                    <a:pt x="0" y="23435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7" name="Google Shape;3017;p75"/>
            <p:cNvSpPr/>
            <p:nvPr/>
          </p:nvSpPr>
          <p:spPr>
            <a:xfrm>
              <a:off x="4614402" y="2735641"/>
              <a:ext cx="288010" cy="386522"/>
            </a:xfrm>
            <a:custGeom>
              <a:rect b="b" l="l" r="r" t="t"/>
              <a:pathLst>
                <a:path extrusionOk="0" h="525880" w="391850">
                  <a:moveTo>
                    <a:pt x="391851" y="521628"/>
                  </a:moveTo>
                  <a:cubicBezTo>
                    <a:pt x="386811" y="525408"/>
                    <a:pt x="377991" y="526668"/>
                    <a:pt x="371692" y="525408"/>
                  </a:cubicBezTo>
                  <a:cubicBezTo>
                    <a:pt x="370431" y="525408"/>
                    <a:pt x="367911" y="524148"/>
                    <a:pt x="366651" y="524148"/>
                  </a:cubicBezTo>
                  <a:cubicBezTo>
                    <a:pt x="365392" y="524148"/>
                    <a:pt x="362872" y="522888"/>
                    <a:pt x="361612" y="522888"/>
                  </a:cubicBezTo>
                  <a:cubicBezTo>
                    <a:pt x="357832" y="521628"/>
                    <a:pt x="355312" y="520368"/>
                    <a:pt x="351532" y="517848"/>
                  </a:cubicBezTo>
                  <a:cubicBezTo>
                    <a:pt x="338932" y="510288"/>
                    <a:pt x="328852" y="500209"/>
                    <a:pt x="318773" y="490129"/>
                  </a:cubicBezTo>
                  <a:cubicBezTo>
                    <a:pt x="299873" y="468709"/>
                    <a:pt x="282233" y="446030"/>
                    <a:pt x="268374" y="422090"/>
                  </a:cubicBezTo>
                  <a:cubicBezTo>
                    <a:pt x="238134" y="374211"/>
                    <a:pt x="212935" y="323813"/>
                    <a:pt x="187736" y="273414"/>
                  </a:cubicBezTo>
                  <a:cubicBezTo>
                    <a:pt x="162536" y="223015"/>
                    <a:pt x="136077" y="175136"/>
                    <a:pt x="105838" y="128517"/>
                  </a:cubicBezTo>
                  <a:cubicBezTo>
                    <a:pt x="75598" y="81898"/>
                    <a:pt x="40319" y="39059"/>
                    <a:pt x="0" y="0"/>
                  </a:cubicBezTo>
                  <a:cubicBezTo>
                    <a:pt x="45359" y="32759"/>
                    <a:pt x="85678" y="74338"/>
                    <a:pt x="118437" y="119697"/>
                  </a:cubicBezTo>
                  <a:cubicBezTo>
                    <a:pt x="134817" y="142377"/>
                    <a:pt x="149937" y="166316"/>
                    <a:pt x="165056" y="190256"/>
                  </a:cubicBezTo>
                  <a:cubicBezTo>
                    <a:pt x="178916" y="214195"/>
                    <a:pt x="192775" y="239395"/>
                    <a:pt x="205375" y="264594"/>
                  </a:cubicBezTo>
                  <a:lnTo>
                    <a:pt x="243174" y="340192"/>
                  </a:lnTo>
                  <a:cubicBezTo>
                    <a:pt x="255774" y="365392"/>
                    <a:pt x="268374" y="389331"/>
                    <a:pt x="280973" y="414530"/>
                  </a:cubicBezTo>
                  <a:lnTo>
                    <a:pt x="291053" y="432170"/>
                  </a:lnTo>
                  <a:lnTo>
                    <a:pt x="302393" y="449810"/>
                  </a:lnTo>
                  <a:cubicBezTo>
                    <a:pt x="309953" y="461149"/>
                    <a:pt x="317513" y="472489"/>
                    <a:pt x="326332" y="483829"/>
                  </a:cubicBezTo>
                  <a:cubicBezTo>
                    <a:pt x="335152" y="495169"/>
                    <a:pt x="343972" y="505248"/>
                    <a:pt x="355312" y="512808"/>
                  </a:cubicBezTo>
                  <a:cubicBezTo>
                    <a:pt x="357832" y="515328"/>
                    <a:pt x="360351" y="516588"/>
                    <a:pt x="364132" y="519108"/>
                  </a:cubicBezTo>
                  <a:cubicBezTo>
                    <a:pt x="366651" y="520368"/>
                    <a:pt x="370431" y="522888"/>
                    <a:pt x="372951" y="522888"/>
                  </a:cubicBezTo>
                  <a:cubicBezTo>
                    <a:pt x="377991" y="524148"/>
                    <a:pt x="385551" y="525408"/>
                    <a:pt x="391851" y="52162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8" name="Google Shape;3018;p75"/>
            <p:cNvSpPr/>
            <p:nvPr/>
          </p:nvSpPr>
          <p:spPr>
            <a:xfrm>
              <a:off x="4444256" y="2473025"/>
              <a:ext cx="326906" cy="125374"/>
            </a:xfrm>
            <a:custGeom>
              <a:rect b="b" l="l" r="r" t="t"/>
              <a:pathLst>
                <a:path extrusionOk="0" h="170577" w="444770">
                  <a:moveTo>
                    <a:pt x="444770" y="0"/>
                  </a:moveTo>
                  <a:cubicBezTo>
                    <a:pt x="414531" y="27719"/>
                    <a:pt x="381772" y="51659"/>
                    <a:pt x="347752" y="73078"/>
                  </a:cubicBezTo>
                  <a:cubicBezTo>
                    <a:pt x="313733" y="94498"/>
                    <a:pt x="277194" y="113397"/>
                    <a:pt x="239395" y="129777"/>
                  </a:cubicBezTo>
                  <a:cubicBezTo>
                    <a:pt x="201595" y="146157"/>
                    <a:pt x="162537" y="158756"/>
                    <a:pt x="122217" y="165056"/>
                  </a:cubicBezTo>
                  <a:cubicBezTo>
                    <a:pt x="81898" y="172616"/>
                    <a:pt x="40319" y="172616"/>
                    <a:pt x="0" y="163796"/>
                  </a:cubicBezTo>
                  <a:cubicBezTo>
                    <a:pt x="40319" y="165056"/>
                    <a:pt x="79378" y="158756"/>
                    <a:pt x="118438" y="149937"/>
                  </a:cubicBezTo>
                  <a:cubicBezTo>
                    <a:pt x="137337" y="144897"/>
                    <a:pt x="156237" y="139857"/>
                    <a:pt x="175136" y="132297"/>
                  </a:cubicBezTo>
                  <a:cubicBezTo>
                    <a:pt x="194036" y="125997"/>
                    <a:pt x="212935" y="118437"/>
                    <a:pt x="230575" y="110878"/>
                  </a:cubicBezTo>
                  <a:cubicBezTo>
                    <a:pt x="249475" y="103318"/>
                    <a:pt x="267114" y="94498"/>
                    <a:pt x="284754" y="85678"/>
                  </a:cubicBezTo>
                  <a:cubicBezTo>
                    <a:pt x="302393" y="76858"/>
                    <a:pt x="320033" y="68039"/>
                    <a:pt x="337673" y="59219"/>
                  </a:cubicBezTo>
                  <a:cubicBezTo>
                    <a:pt x="374212" y="40319"/>
                    <a:pt x="409491" y="20160"/>
                    <a:pt x="444770"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9" name="Google Shape;3019;p75"/>
            <p:cNvSpPr/>
            <p:nvPr/>
          </p:nvSpPr>
          <p:spPr>
            <a:xfrm>
              <a:off x="4456277" y="2607107"/>
              <a:ext cx="100016" cy="478783"/>
            </a:xfrm>
            <a:custGeom>
              <a:rect b="b" l="l" r="r" t="t"/>
              <a:pathLst>
                <a:path extrusionOk="0" h="651405" w="136076">
                  <a:moveTo>
                    <a:pt x="0" y="0"/>
                  </a:moveTo>
                  <a:cubicBezTo>
                    <a:pt x="8820" y="10080"/>
                    <a:pt x="17640" y="22680"/>
                    <a:pt x="25199" y="34019"/>
                  </a:cubicBezTo>
                  <a:cubicBezTo>
                    <a:pt x="32759" y="45359"/>
                    <a:pt x="41579" y="57959"/>
                    <a:pt x="49139" y="69298"/>
                  </a:cubicBezTo>
                  <a:cubicBezTo>
                    <a:pt x="64259" y="93238"/>
                    <a:pt x="78118" y="118437"/>
                    <a:pt x="89458" y="144897"/>
                  </a:cubicBezTo>
                  <a:cubicBezTo>
                    <a:pt x="102058" y="171356"/>
                    <a:pt x="112137" y="197815"/>
                    <a:pt x="118437" y="226795"/>
                  </a:cubicBezTo>
                  <a:cubicBezTo>
                    <a:pt x="120957" y="241914"/>
                    <a:pt x="123477" y="255774"/>
                    <a:pt x="123477" y="269634"/>
                  </a:cubicBezTo>
                  <a:cubicBezTo>
                    <a:pt x="124737" y="283494"/>
                    <a:pt x="124737" y="298613"/>
                    <a:pt x="124737" y="312473"/>
                  </a:cubicBezTo>
                  <a:cubicBezTo>
                    <a:pt x="124737" y="341452"/>
                    <a:pt x="122217" y="370432"/>
                    <a:pt x="120957" y="398151"/>
                  </a:cubicBezTo>
                  <a:cubicBezTo>
                    <a:pt x="119697" y="412011"/>
                    <a:pt x="119697" y="425870"/>
                    <a:pt x="119697" y="439730"/>
                  </a:cubicBezTo>
                  <a:cubicBezTo>
                    <a:pt x="119697" y="446030"/>
                    <a:pt x="119697" y="453590"/>
                    <a:pt x="120957" y="459890"/>
                  </a:cubicBezTo>
                  <a:lnTo>
                    <a:pt x="123477" y="481309"/>
                  </a:lnTo>
                  <a:cubicBezTo>
                    <a:pt x="128517" y="538008"/>
                    <a:pt x="133557" y="594706"/>
                    <a:pt x="136077" y="651405"/>
                  </a:cubicBezTo>
                  <a:cubicBezTo>
                    <a:pt x="124737" y="595966"/>
                    <a:pt x="115917" y="539268"/>
                    <a:pt x="107098" y="483829"/>
                  </a:cubicBezTo>
                  <a:lnTo>
                    <a:pt x="103317" y="462409"/>
                  </a:lnTo>
                  <a:cubicBezTo>
                    <a:pt x="102058" y="454850"/>
                    <a:pt x="102058" y="447290"/>
                    <a:pt x="100798" y="440990"/>
                  </a:cubicBezTo>
                  <a:cubicBezTo>
                    <a:pt x="99538" y="425870"/>
                    <a:pt x="99538" y="412011"/>
                    <a:pt x="100798" y="398151"/>
                  </a:cubicBezTo>
                  <a:cubicBezTo>
                    <a:pt x="102058" y="369172"/>
                    <a:pt x="104577" y="341452"/>
                    <a:pt x="104577" y="313733"/>
                  </a:cubicBezTo>
                  <a:cubicBezTo>
                    <a:pt x="104577" y="299873"/>
                    <a:pt x="104577" y="286013"/>
                    <a:pt x="103317" y="272154"/>
                  </a:cubicBezTo>
                  <a:cubicBezTo>
                    <a:pt x="102058" y="258294"/>
                    <a:pt x="100798" y="244435"/>
                    <a:pt x="98278" y="230575"/>
                  </a:cubicBezTo>
                  <a:cubicBezTo>
                    <a:pt x="93238" y="204115"/>
                    <a:pt x="84418" y="177656"/>
                    <a:pt x="73078" y="151197"/>
                  </a:cubicBezTo>
                  <a:cubicBezTo>
                    <a:pt x="62999" y="124737"/>
                    <a:pt x="50399" y="99538"/>
                    <a:pt x="37799" y="74338"/>
                  </a:cubicBezTo>
                  <a:cubicBezTo>
                    <a:pt x="31499" y="61739"/>
                    <a:pt x="25199" y="49139"/>
                    <a:pt x="18900" y="36539"/>
                  </a:cubicBezTo>
                  <a:cubicBezTo>
                    <a:pt x="15119" y="30239"/>
                    <a:pt x="12600" y="23940"/>
                    <a:pt x="8820" y="17640"/>
                  </a:cubicBezTo>
                  <a:cubicBezTo>
                    <a:pt x="6300" y="12600"/>
                    <a:pt x="3780" y="6300"/>
                    <a:pt x="0"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0" name="Google Shape;3020;p75"/>
            <p:cNvSpPr/>
            <p:nvPr/>
          </p:nvSpPr>
          <p:spPr>
            <a:xfrm>
              <a:off x="4190887" y="2280687"/>
              <a:ext cx="472300" cy="69455"/>
            </a:xfrm>
            <a:custGeom>
              <a:rect b="b" l="l" r="r" t="t"/>
              <a:pathLst>
                <a:path extrusionOk="0" h="94497" w="642585">
                  <a:moveTo>
                    <a:pt x="642585" y="41579"/>
                  </a:moveTo>
                  <a:cubicBezTo>
                    <a:pt x="624946" y="62999"/>
                    <a:pt x="598486" y="75598"/>
                    <a:pt x="570767" y="84418"/>
                  </a:cubicBezTo>
                  <a:cubicBezTo>
                    <a:pt x="556907" y="88198"/>
                    <a:pt x="543048" y="90718"/>
                    <a:pt x="529188" y="93238"/>
                  </a:cubicBezTo>
                  <a:cubicBezTo>
                    <a:pt x="521628" y="94498"/>
                    <a:pt x="515328" y="94498"/>
                    <a:pt x="507769" y="94498"/>
                  </a:cubicBezTo>
                  <a:lnTo>
                    <a:pt x="486349" y="94498"/>
                  </a:lnTo>
                  <a:cubicBezTo>
                    <a:pt x="458629" y="93238"/>
                    <a:pt x="430910" y="93238"/>
                    <a:pt x="404451" y="94498"/>
                  </a:cubicBezTo>
                  <a:cubicBezTo>
                    <a:pt x="376731" y="94498"/>
                    <a:pt x="347752" y="94498"/>
                    <a:pt x="320033" y="90718"/>
                  </a:cubicBezTo>
                  <a:cubicBezTo>
                    <a:pt x="264594" y="83158"/>
                    <a:pt x="210415" y="71818"/>
                    <a:pt x="156236" y="57959"/>
                  </a:cubicBezTo>
                  <a:cubicBezTo>
                    <a:pt x="129777" y="50399"/>
                    <a:pt x="103318" y="42839"/>
                    <a:pt x="76858" y="34019"/>
                  </a:cubicBezTo>
                  <a:cubicBezTo>
                    <a:pt x="64259" y="28979"/>
                    <a:pt x="50399" y="25199"/>
                    <a:pt x="37799" y="18900"/>
                  </a:cubicBezTo>
                  <a:cubicBezTo>
                    <a:pt x="25199" y="13860"/>
                    <a:pt x="12600" y="7560"/>
                    <a:pt x="0" y="0"/>
                  </a:cubicBezTo>
                  <a:cubicBezTo>
                    <a:pt x="12600" y="5040"/>
                    <a:pt x="26459" y="8820"/>
                    <a:pt x="39059" y="12600"/>
                  </a:cubicBezTo>
                  <a:cubicBezTo>
                    <a:pt x="52919" y="16380"/>
                    <a:pt x="65519" y="20160"/>
                    <a:pt x="79378" y="22679"/>
                  </a:cubicBezTo>
                  <a:cubicBezTo>
                    <a:pt x="105838" y="28979"/>
                    <a:pt x="133557" y="35279"/>
                    <a:pt x="160017" y="40319"/>
                  </a:cubicBezTo>
                  <a:cubicBezTo>
                    <a:pt x="186476" y="45359"/>
                    <a:pt x="214195" y="51659"/>
                    <a:pt x="240655" y="55439"/>
                  </a:cubicBezTo>
                  <a:cubicBezTo>
                    <a:pt x="267114" y="60479"/>
                    <a:pt x="294833" y="64259"/>
                    <a:pt x="321293" y="68038"/>
                  </a:cubicBezTo>
                  <a:cubicBezTo>
                    <a:pt x="347752" y="71818"/>
                    <a:pt x="375472" y="73078"/>
                    <a:pt x="403191" y="73078"/>
                  </a:cubicBezTo>
                  <a:cubicBezTo>
                    <a:pt x="430910" y="73078"/>
                    <a:pt x="458629" y="74338"/>
                    <a:pt x="486349" y="76858"/>
                  </a:cubicBezTo>
                  <a:cubicBezTo>
                    <a:pt x="512808" y="79378"/>
                    <a:pt x="540528" y="79378"/>
                    <a:pt x="566987" y="73078"/>
                  </a:cubicBezTo>
                  <a:cubicBezTo>
                    <a:pt x="594707" y="69298"/>
                    <a:pt x="621166" y="59219"/>
                    <a:pt x="642585" y="4157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1" name="Google Shape;3021;p75"/>
            <p:cNvSpPr/>
            <p:nvPr/>
          </p:nvSpPr>
          <p:spPr>
            <a:xfrm>
              <a:off x="4015193" y="2237226"/>
              <a:ext cx="162655" cy="532495"/>
            </a:xfrm>
            <a:custGeom>
              <a:rect b="b" l="l" r="r" t="t"/>
              <a:pathLst>
                <a:path extrusionOk="0" h="724483" w="221299">
                  <a:moveTo>
                    <a:pt x="197816" y="0"/>
                  </a:moveTo>
                  <a:cubicBezTo>
                    <a:pt x="197816" y="3780"/>
                    <a:pt x="199076" y="7560"/>
                    <a:pt x="200335" y="11340"/>
                  </a:cubicBezTo>
                  <a:lnTo>
                    <a:pt x="204115" y="22680"/>
                  </a:lnTo>
                  <a:cubicBezTo>
                    <a:pt x="206635" y="30239"/>
                    <a:pt x="209155" y="37799"/>
                    <a:pt x="210415" y="46619"/>
                  </a:cubicBezTo>
                  <a:cubicBezTo>
                    <a:pt x="214195" y="61739"/>
                    <a:pt x="216715" y="78118"/>
                    <a:pt x="219235" y="94498"/>
                  </a:cubicBezTo>
                  <a:cubicBezTo>
                    <a:pt x="223015" y="127257"/>
                    <a:pt x="221755" y="160016"/>
                    <a:pt x="214195" y="192776"/>
                  </a:cubicBezTo>
                  <a:cubicBezTo>
                    <a:pt x="212935" y="200335"/>
                    <a:pt x="210415" y="209155"/>
                    <a:pt x="207895" y="216715"/>
                  </a:cubicBezTo>
                  <a:cubicBezTo>
                    <a:pt x="206635" y="220495"/>
                    <a:pt x="205376" y="224275"/>
                    <a:pt x="204115" y="228055"/>
                  </a:cubicBezTo>
                  <a:lnTo>
                    <a:pt x="200335" y="239395"/>
                  </a:lnTo>
                  <a:cubicBezTo>
                    <a:pt x="197816" y="246954"/>
                    <a:pt x="194035" y="254514"/>
                    <a:pt x="191516" y="262074"/>
                  </a:cubicBezTo>
                  <a:cubicBezTo>
                    <a:pt x="187736" y="269634"/>
                    <a:pt x="185216" y="277194"/>
                    <a:pt x="180176" y="284754"/>
                  </a:cubicBezTo>
                  <a:cubicBezTo>
                    <a:pt x="165056" y="313733"/>
                    <a:pt x="144897" y="340192"/>
                    <a:pt x="125997" y="366652"/>
                  </a:cubicBezTo>
                  <a:cubicBezTo>
                    <a:pt x="107098" y="391851"/>
                    <a:pt x="90718" y="419570"/>
                    <a:pt x="76858" y="447290"/>
                  </a:cubicBezTo>
                  <a:cubicBezTo>
                    <a:pt x="62999" y="475009"/>
                    <a:pt x="54179" y="505249"/>
                    <a:pt x="44099" y="536748"/>
                  </a:cubicBezTo>
                  <a:cubicBezTo>
                    <a:pt x="26459" y="598486"/>
                    <a:pt x="12600" y="660225"/>
                    <a:pt x="0" y="724484"/>
                  </a:cubicBezTo>
                  <a:cubicBezTo>
                    <a:pt x="3780" y="660225"/>
                    <a:pt x="12600" y="595966"/>
                    <a:pt x="27720" y="532968"/>
                  </a:cubicBezTo>
                  <a:cubicBezTo>
                    <a:pt x="35279" y="501469"/>
                    <a:pt x="44099" y="469969"/>
                    <a:pt x="57959" y="439730"/>
                  </a:cubicBezTo>
                  <a:cubicBezTo>
                    <a:pt x="71819" y="409491"/>
                    <a:pt x="88198" y="381771"/>
                    <a:pt x="107098" y="355312"/>
                  </a:cubicBezTo>
                  <a:cubicBezTo>
                    <a:pt x="125997" y="328853"/>
                    <a:pt x="146157" y="303653"/>
                    <a:pt x="161277" y="277194"/>
                  </a:cubicBezTo>
                  <a:cubicBezTo>
                    <a:pt x="176396" y="250734"/>
                    <a:pt x="187736" y="220495"/>
                    <a:pt x="195296" y="190256"/>
                  </a:cubicBezTo>
                  <a:cubicBezTo>
                    <a:pt x="202855" y="160016"/>
                    <a:pt x="206635" y="128517"/>
                    <a:pt x="205376" y="97018"/>
                  </a:cubicBezTo>
                  <a:cubicBezTo>
                    <a:pt x="205376" y="80638"/>
                    <a:pt x="204115" y="65519"/>
                    <a:pt x="201595" y="49139"/>
                  </a:cubicBezTo>
                  <a:cubicBezTo>
                    <a:pt x="200335" y="41579"/>
                    <a:pt x="199076" y="32759"/>
                    <a:pt x="197816" y="25199"/>
                  </a:cubicBezTo>
                  <a:lnTo>
                    <a:pt x="195296" y="13860"/>
                  </a:lnTo>
                  <a:cubicBezTo>
                    <a:pt x="197816" y="8820"/>
                    <a:pt x="196556" y="3780"/>
                    <a:pt x="197816"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2" name="Google Shape;3022;p75"/>
            <p:cNvSpPr/>
            <p:nvPr/>
          </p:nvSpPr>
          <p:spPr>
            <a:xfrm>
              <a:off x="4273186" y="2460080"/>
              <a:ext cx="83347" cy="496378"/>
            </a:xfrm>
            <a:custGeom>
              <a:rect b="b" l="l" r="r" t="t"/>
              <a:pathLst>
                <a:path extrusionOk="0" h="675344" w="113397">
                  <a:moveTo>
                    <a:pt x="35279" y="675345"/>
                  </a:moveTo>
                  <a:cubicBezTo>
                    <a:pt x="28980" y="671565"/>
                    <a:pt x="25199" y="664005"/>
                    <a:pt x="21420" y="657705"/>
                  </a:cubicBezTo>
                  <a:cubicBezTo>
                    <a:pt x="18900" y="651405"/>
                    <a:pt x="15120" y="643845"/>
                    <a:pt x="13860" y="636286"/>
                  </a:cubicBezTo>
                  <a:cubicBezTo>
                    <a:pt x="10080" y="622426"/>
                    <a:pt x="7560" y="607306"/>
                    <a:pt x="5040" y="592187"/>
                  </a:cubicBezTo>
                  <a:cubicBezTo>
                    <a:pt x="1260" y="561947"/>
                    <a:pt x="0" y="532968"/>
                    <a:pt x="0" y="502728"/>
                  </a:cubicBezTo>
                  <a:cubicBezTo>
                    <a:pt x="0" y="472489"/>
                    <a:pt x="5040" y="442250"/>
                    <a:pt x="12600" y="412011"/>
                  </a:cubicBezTo>
                  <a:cubicBezTo>
                    <a:pt x="20160" y="383031"/>
                    <a:pt x="31499" y="354052"/>
                    <a:pt x="42839" y="326332"/>
                  </a:cubicBezTo>
                  <a:cubicBezTo>
                    <a:pt x="55439" y="298613"/>
                    <a:pt x="68039" y="272154"/>
                    <a:pt x="79378" y="245694"/>
                  </a:cubicBezTo>
                  <a:cubicBezTo>
                    <a:pt x="90718" y="219235"/>
                    <a:pt x="99538" y="191516"/>
                    <a:pt x="90718" y="165056"/>
                  </a:cubicBezTo>
                  <a:cubicBezTo>
                    <a:pt x="86938" y="151197"/>
                    <a:pt x="83158" y="137337"/>
                    <a:pt x="78118" y="123477"/>
                  </a:cubicBezTo>
                  <a:cubicBezTo>
                    <a:pt x="73079" y="109617"/>
                    <a:pt x="68039" y="95758"/>
                    <a:pt x="62999" y="81898"/>
                  </a:cubicBezTo>
                  <a:cubicBezTo>
                    <a:pt x="51659" y="54179"/>
                    <a:pt x="40319" y="27719"/>
                    <a:pt x="27720" y="0"/>
                  </a:cubicBezTo>
                  <a:cubicBezTo>
                    <a:pt x="44099" y="25199"/>
                    <a:pt x="59219" y="50399"/>
                    <a:pt x="73079" y="76858"/>
                  </a:cubicBezTo>
                  <a:cubicBezTo>
                    <a:pt x="86938" y="103318"/>
                    <a:pt x="99538" y="131037"/>
                    <a:pt x="108358" y="160016"/>
                  </a:cubicBezTo>
                  <a:cubicBezTo>
                    <a:pt x="110878" y="166316"/>
                    <a:pt x="113397" y="175136"/>
                    <a:pt x="113397" y="183956"/>
                  </a:cubicBezTo>
                  <a:cubicBezTo>
                    <a:pt x="113397" y="192776"/>
                    <a:pt x="113397" y="200335"/>
                    <a:pt x="112138" y="207895"/>
                  </a:cubicBezTo>
                  <a:cubicBezTo>
                    <a:pt x="109618" y="223015"/>
                    <a:pt x="104578" y="238135"/>
                    <a:pt x="99538" y="251994"/>
                  </a:cubicBezTo>
                  <a:cubicBezTo>
                    <a:pt x="88198" y="279714"/>
                    <a:pt x="75598" y="307433"/>
                    <a:pt x="64259" y="333892"/>
                  </a:cubicBezTo>
                  <a:cubicBezTo>
                    <a:pt x="40319" y="386811"/>
                    <a:pt x="21420" y="443510"/>
                    <a:pt x="18900" y="501469"/>
                  </a:cubicBezTo>
                  <a:cubicBezTo>
                    <a:pt x="17640" y="530448"/>
                    <a:pt x="16380" y="560687"/>
                    <a:pt x="17640" y="589667"/>
                  </a:cubicBezTo>
                  <a:cubicBezTo>
                    <a:pt x="17640" y="604786"/>
                    <a:pt x="18900" y="618646"/>
                    <a:pt x="21420" y="633766"/>
                  </a:cubicBezTo>
                  <a:cubicBezTo>
                    <a:pt x="22680" y="641325"/>
                    <a:pt x="23940" y="647625"/>
                    <a:pt x="26459" y="655185"/>
                  </a:cubicBezTo>
                  <a:cubicBezTo>
                    <a:pt x="26459" y="662745"/>
                    <a:pt x="28980" y="670305"/>
                    <a:pt x="35279" y="67534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23" name="Google Shape;3023;p75"/>
          <p:cNvGrpSpPr/>
          <p:nvPr/>
        </p:nvGrpSpPr>
        <p:grpSpPr>
          <a:xfrm>
            <a:off x="899889" y="3459595"/>
            <a:ext cx="1169053" cy="1144407"/>
            <a:chOff x="1080003" y="1480120"/>
            <a:chExt cx="1169053" cy="1144407"/>
          </a:xfrm>
        </p:grpSpPr>
        <p:sp>
          <p:nvSpPr>
            <p:cNvPr id="3024" name="Google Shape;3024;p75"/>
            <p:cNvSpPr/>
            <p:nvPr/>
          </p:nvSpPr>
          <p:spPr>
            <a:xfrm>
              <a:off x="1080003" y="1480120"/>
              <a:ext cx="1169053" cy="1144407"/>
            </a:xfrm>
            <a:custGeom>
              <a:rect b="b" l="l" r="r" t="t"/>
              <a:pathLst>
                <a:path extrusionOk="0" h="1557016" w="1590548">
                  <a:moveTo>
                    <a:pt x="1121621" y="216407"/>
                  </a:moveTo>
                  <a:cubicBezTo>
                    <a:pt x="960345" y="72771"/>
                    <a:pt x="855767" y="-45667"/>
                    <a:pt x="681891" y="17332"/>
                  </a:cubicBezTo>
                  <a:cubicBezTo>
                    <a:pt x="508015" y="80330"/>
                    <a:pt x="465176" y="264286"/>
                    <a:pt x="429897" y="367604"/>
                  </a:cubicBezTo>
                  <a:cubicBezTo>
                    <a:pt x="393358" y="470921"/>
                    <a:pt x="247201" y="376424"/>
                    <a:pt x="70805" y="547780"/>
                  </a:cubicBezTo>
                  <a:cubicBezTo>
                    <a:pt x="-104331" y="717876"/>
                    <a:pt x="83405" y="712836"/>
                    <a:pt x="224522" y="971130"/>
                  </a:cubicBezTo>
                  <a:cubicBezTo>
                    <a:pt x="366899" y="1229424"/>
                    <a:pt x="429897" y="1172726"/>
                    <a:pt x="597473" y="1282343"/>
                  </a:cubicBezTo>
                  <a:cubicBezTo>
                    <a:pt x="763789" y="1391961"/>
                    <a:pt x="1019564" y="1427240"/>
                    <a:pt x="1208559" y="1436060"/>
                  </a:cubicBezTo>
                  <a:cubicBezTo>
                    <a:pt x="1397555" y="1444879"/>
                    <a:pt x="1421495" y="1557017"/>
                    <a:pt x="1421495" y="1557017"/>
                  </a:cubicBezTo>
                  <a:cubicBezTo>
                    <a:pt x="1386215" y="1409600"/>
                    <a:pt x="1508432" y="1431020"/>
                    <a:pt x="1567651" y="1157606"/>
                  </a:cubicBezTo>
                  <a:cubicBezTo>
                    <a:pt x="1626870" y="884192"/>
                    <a:pt x="1562611" y="879152"/>
                    <a:pt x="1473153" y="681337"/>
                  </a:cubicBezTo>
                  <a:cubicBezTo>
                    <a:pt x="1383695" y="482261"/>
                    <a:pt x="1284158" y="360044"/>
                    <a:pt x="1121621" y="216407"/>
                  </a:cubicBezTo>
                  <a:close/>
                  <a:moveTo>
                    <a:pt x="724730" y="114350"/>
                  </a:moveTo>
                  <a:cubicBezTo>
                    <a:pt x="775129" y="37491"/>
                    <a:pt x="949005" y="40011"/>
                    <a:pt x="880967" y="110570"/>
                  </a:cubicBezTo>
                  <a:cubicBezTo>
                    <a:pt x="882227" y="110570"/>
                    <a:pt x="674332" y="191208"/>
                    <a:pt x="724730" y="114350"/>
                  </a:cubicBezTo>
                  <a:close/>
                  <a:moveTo>
                    <a:pt x="864587" y="391543"/>
                  </a:moveTo>
                  <a:cubicBezTo>
                    <a:pt x="844428" y="304605"/>
                    <a:pt x="1127921" y="275626"/>
                    <a:pt x="1127921" y="352484"/>
                  </a:cubicBezTo>
                  <a:cubicBezTo>
                    <a:pt x="1127921" y="428082"/>
                    <a:pt x="884747" y="477221"/>
                    <a:pt x="864587" y="391543"/>
                  </a:cubicBezTo>
                  <a:close/>
                  <a:moveTo>
                    <a:pt x="167823" y="624638"/>
                  </a:moveTo>
                  <a:cubicBezTo>
                    <a:pt x="315240" y="474701"/>
                    <a:pt x="447537" y="508721"/>
                    <a:pt x="345479" y="623378"/>
                  </a:cubicBezTo>
                  <a:cubicBezTo>
                    <a:pt x="244681" y="738035"/>
                    <a:pt x="19146" y="775835"/>
                    <a:pt x="167823" y="624638"/>
                  </a:cubicBezTo>
                  <a:close/>
                  <a:moveTo>
                    <a:pt x="463916" y="1133666"/>
                  </a:moveTo>
                  <a:cubicBezTo>
                    <a:pt x="463916" y="1133666"/>
                    <a:pt x="371938" y="1113507"/>
                    <a:pt x="390838" y="953490"/>
                  </a:cubicBezTo>
                  <a:cubicBezTo>
                    <a:pt x="409738" y="792214"/>
                    <a:pt x="584874" y="468401"/>
                    <a:pt x="665512" y="618338"/>
                  </a:cubicBezTo>
                  <a:cubicBezTo>
                    <a:pt x="747410" y="767015"/>
                    <a:pt x="554634" y="1136186"/>
                    <a:pt x="463916" y="1133666"/>
                  </a:cubicBezTo>
                  <a:close/>
                  <a:moveTo>
                    <a:pt x="738590" y="1269743"/>
                  </a:moveTo>
                  <a:cubicBezTo>
                    <a:pt x="738590" y="1269743"/>
                    <a:pt x="688191" y="1236984"/>
                    <a:pt x="718431" y="1151306"/>
                  </a:cubicBezTo>
                  <a:cubicBezTo>
                    <a:pt x="748670" y="1064368"/>
                    <a:pt x="783949" y="1044208"/>
                    <a:pt x="790249" y="976170"/>
                  </a:cubicBezTo>
                  <a:cubicBezTo>
                    <a:pt x="796549" y="908132"/>
                    <a:pt x="797809" y="792214"/>
                    <a:pt x="859547" y="814894"/>
                  </a:cubicBezTo>
                  <a:cubicBezTo>
                    <a:pt x="922546" y="838833"/>
                    <a:pt x="889787" y="1233204"/>
                    <a:pt x="738590" y="1269743"/>
                  </a:cubicBezTo>
                  <a:close/>
                  <a:moveTo>
                    <a:pt x="995624" y="1306282"/>
                  </a:moveTo>
                  <a:cubicBezTo>
                    <a:pt x="995624" y="1306282"/>
                    <a:pt x="971685" y="1292423"/>
                    <a:pt x="1014524" y="1196665"/>
                  </a:cubicBezTo>
                  <a:cubicBezTo>
                    <a:pt x="1057363" y="1100907"/>
                    <a:pt x="1052323" y="1002629"/>
                    <a:pt x="1097682" y="1019009"/>
                  </a:cubicBezTo>
                  <a:cubicBezTo>
                    <a:pt x="1141781" y="1035389"/>
                    <a:pt x="1072482" y="1323922"/>
                    <a:pt x="995624" y="1306282"/>
                  </a:cubicBezTo>
                  <a:close/>
                  <a:moveTo>
                    <a:pt x="558414" y="373904"/>
                  </a:moveTo>
                  <a:cubicBezTo>
                    <a:pt x="485336" y="404143"/>
                    <a:pt x="515575" y="189948"/>
                    <a:pt x="584874" y="181128"/>
                  </a:cubicBezTo>
                  <a:cubicBezTo>
                    <a:pt x="655432" y="173568"/>
                    <a:pt x="631492" y="344924"/>
                    <a:pt x="558414" y="373904"/>
                  </a:cubicBezTo>
                  <a:close/>
                  <a:moveTo>
                    <a:pt x="1492053" y="968610"/>
                  </a:moveTo>
                  <a:cubicBezTo>
                    <a:pt x="1528592" y="1068148"/>
                    <a:pt x="1488273" y="1233204"/>
                    <a:pt x="1434094" y="1204225"/>
                  </a:cubicBezTo>
                  <a:cubicBezTo>
                    <a:pt x="1434094" y="1204225"/>
                    <a:pt x="1279118" y="1092087"/>
                    <a:pt x="1282898" y="1012709"/>
                  </a:cubicBezTo>
                  <a:cubicBezTo>
                    <a:pt x="1286678" y="932071"/>
                    <a:pt x="1455514" y="869072"/>
                    <a:pt x="1492053" y="968610"/>
                  </a:cubicBezTo>
                  <a:close/>
                  <a:moveTo>
                    <a:pt x="1373616" y="701496"/>
                  </a:moveTo>
                  <a:cubicBezTo>
                    <a:pt x="1373616" y="701496"/>
                    <a:pt x="1071222" y="758195"/>
                    <a:pt x="1059883" y="683857"/>
                  </a:cubicBezTo>
                  <a:cubicBezTo>
                    <a:pt x="1048543" y="609518"/>
                    <a:pt x="1240059" y="508721"/>
                    <a:pt x="1323217" y="560379"/>
                  </a:cubicBezTo>
                  <a:cubicBezTo>
                    <a:pt x="1407635" y="612038"/>
                    <a:pt x="1420234" y="678817"/>
                    <a:pt x="1373616" y="70149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5" name="Google Shape;3025;p75"/>
            <p:cNvSpPr/>
            <p:nvPr/>
          </p:nvSpPr>
          <p:spPr>
            <a:xfrm>
              <a:off x="1490753" y="1842597"/>
              <a:ext cx="139998" cy="270196"/>
            </a:xfrm>
            <a:custGeom>
              <a:rect b="b" l="l" r="r" t="t"/>
              <a:pathLst>
                <a:path extrusionOk="0" h="367613" w="190474">
                  <a:moveTo>
                    <a:pt x="107098" y="124439"/>
                  </a:moveTo>
                  <a:cubicBezTo>
                    <a:pt x="138597" y="183658"/>
                    <a:pt x="128517" y="276896"/>
                    <a:pt x="98278" y="367613"/>
                  </a:cubicBezTo>
                  <a:cubicBezTo>
                    <a:pt x="167576" y="286975"/>
                    <a:pt x="219235" y="125699"/>
                    <a:pt x="172616" y="34981"/>
                  </a:cubicBezTo>
                  <a:cubicBezTo>
                    <a:pt x="132297" y="-41877"/>
                    <a:pt x="52919" y="18601"/>
                    <a:pt x="0" y="113099"/>
                  </a:cubicBezTo>
                  <a:cubicBezTo>
                    <a:pt x="39059" y="77820"/>
                    <a:pt x="78118" y="72780"/>
                    <a:pt x="107098" y="12443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6" name="Google Shape;3026;p75"/>
            <p:cNvSpPr/>
            <p:nvPr/>
          </p:nvSpPr>
          <p:spPr>
            <a:xfrm>
              <a:off x="1146762" y="2059751"/>
              <a:ext cx="858475" cy="478714"/>
            </a:xfrm>
            <a:custGeom>
              <a:rect b="b" l="l" r="r" t="t"/>
              <a:pathLst>
                <a:path extrusionOk="0" h="651312" w="1167993">
                  <a:moveTo>
                    <a:pt x="1121374" y="558075"/>
                  </a:moveTo>
                  <a:cubicBezTo>
                    <a:pt x="1016797" y="437118"/>
                    <a:pt x="907179" y="573195"/>
                    <a:pt x="805122" y="570675"/>
                  </a:cubicBezTo>
                  <a:cubicBezTo>
                    <a:pt x="703064" y="568155"/>
                    <a:pt x="604786" y="524056"/>
                    <a:pt x="544308" y="467357"/>
                  </a:cubicBezTo>
                  <a:cubicBezTo>
                    <a:pt x="483829" y="409399"/>
                    <a:pt x="428390" y="425778"/>
                    <a:pt x="367912" y="403099"/>
                  </a:cubicBezTo>
                  <a:cubicBezTo>
                    <a:pt x="307433" y="380419"/>
                    <a:pt x="249474" y="182604"/>
                    <a:pt x="224275" y="76766"/>
                  </a:cubicBezTo>
                  <a:cubicBezTo>
                    <a:pt x="199075" y="-29072"/>
                    <a:pt x="151197" y="6208"/>
                    <a:pt x="13860" y="3688"/>
                  </a:cubicBezTo>
                  <a:cubicBezTo>
                    <a:pt x="8820" y="3688"/>
                    <a:pt x="3780" y="3688"/>
                    <a:pt x="0" y="2428"/>
                  </a:cubicBezTo>
                  <a:cubicBezTo>
                    <a:pt x="40319" y="45267"/>
                    <a:pt x="89458" y="100706"/>
                    <a:pt x="133557" y="181344"/>
                  </a:cubicBezTo>
                  <a:cubicBezTo>
                    <a:pt x="275934" y="439638"/>
                    <a:pt x="338932" y="382939"/>
                    <a:pt x="506508" y="492557"/>
                  </a:cubicBezTo>
                  <a:cubicBezTo>
                    <a:pt x="672825" y="602174"/>
                    <a:pt x="928599" y="637453"/>
                    <a:pt x="1117595" y="646273"/>
                  </a:cubicBezTo>
                  <a:cubicBezTo>
                    <a:pt x="1136494" y="647533"/>
                    <a:pt x="1152874" y="648793"/>
                    <a:pt x="1167993" y="651313"/>
                  </a:cubicBezTo>
                  <a:cubicBezTo>
                    <a:pt x="1160434" y="618554"/>
                    <a:pt x="1145314" y="587054"/>
                    <a:pt x="1121374" y="55807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7" name="Google Shape;3027;p75"/>
            <p:cNvSpPr/>
            <p:nvPr/>
          </p:nvSpPr>
          <p:spPr>
            <a:xfrm>
              <a:off x="1564728" y="1480120"/>
              <a:ext cx="682234" cy="810093"/>
            </a:xfrm>
            <a:custGeom>
              <a:rect b="b" l="l" r="r" t="t"/>
              <a:pathLst>
                <a:path extrusionOk="0" h="1102167" w="928210">
                  <a:moveTo>
                    <a:pt x="812681" y="681337"/>
                  </a:moveTo>
                  <a:cubicBezTo>
                    <a:pt x="723224" y="482261"/>
                    <a:pt x="623686" y="360044"/>
                    <a:pt x="461149" y="216407"/>
                  </a:cubicBezTo>
                  <a:cubicBezTo>
                    <a:pt x="299873" y="72771"/>
                    <a:pt x="195296" y="-45667"/>
                    <a:pt x="21419" y="17332"/>
                  </a:cubicBezTo>
                  <a:cubicBezTo>
                    <a:pt x="13860" y="19852"/>
                    <a:pt x="7560" y="22372"/>
                    <a:pt x="0" y="26152"/>
                  </a:cubicBezTo>
                  <a:cubicBezTo>
                    <a:pt x="39059" y="16072"/>
                    <a:pt x="73078" y="13552"/>
                    <a:pt x="85678" y="28672"/>
                  </a:cubicBezTo>
                  <a:cubicBezTo>
                    <a:pt x="99538" y="43791"/>
                    <a:pt x="102058" y="62691"/>
                    <a:pt x="100798" y="81590"/>
                  </a:cubicBezTo>
                  <a:cubicBezTo>
                    <a:pt x="168836" y="41271"/>
                    <a:pt x="275934" y="53871"/>
                    <a:pt x="220495" y="111830"/>
                  </a:cubicBezTo>
                  <a:cubicBezTo>
                    <a:pt x="220495" y="111830"/>
                    <a:pt x="148677" y="139549"/>
                    <a:pt x="99538" y="147109"/>
                  </a:cubicBezTo>
                  <a:cubicBezTo>
                    <a:pt x="103318" y="166008"/>
                    <a:pt x="114657" y="184908"/>
                    <a:pt x="139857" y="202548"/>
                  </a:cubicBezTo>
                  <a:cubicBezTo>
                    <a:pt x="221755" y="260506"/>
                    <a:pt x="490129" y="212627"/>
                    <a:pt x="507768" y="324765"/>
                  </a:cubicBezTo>
                  <a:cubicBezTo>
                    <a:pt x="525408" y="436902"/>
                    <a:pt x="379251" y="392803"/>
                    <a:pt x="487609" y="525100"/>
                  </a:cubicBezTo>
                  <a:cubicBezTo>
                    <a:pt x="500209" y="540220"/>
                    <a:pt x="511548" y="552820"/>
                    <a:pt x="522888" y="564159"/>
                  </a:cubicBezTo>
                  <a:cubicBezTo>
                    <a:pt x="573287" y="545260"/>
                    <a:pt x="627466" y="540220"/>
                    <a:pt x="661485" y="561639"/>
                  </a:cubicBezTo>
                  <a:cubicBezTo>
                    <a:pt x="738343" y="608258"/>
                    <a:pt x="754723" y="668737"/>
                    <a:pt x="720704" y="696456"/>
                  </a:cubicBezTo>
                  <a:cubicBezTo>
                    <a:pt x="739603" y="712836"/>
                    <a:pt x="758503" y="734255"/>
                    <a:pt x="777402" y="763235"/>
                  </a:cubicBezTo>
                  <a:cubicBezTo>
                    <a:pt x="820241" y="830013"/>
                    <a:pt x="816461" y="893012"/>
                    <a:pt x="817721" y="949710"/>
                  </a:cubicBezTo>
                  <a:cubicBezTo>
                    <a:pt x="821501" y="956010"/>
                    <a:pt x="825281" y="962310"/>
                    <a:pt x="829061" y="969870"/>
                  </a:cubicBezTo>
                  <a:cubicBezTo>
                    <a:pt x="837881" y="992550"/>
                    <a:pt x="841661" y="1019009"/>
                    <a:pt x="842921" y="1045468"/>
                  </a:cubicBezTo>
                  <a:cubicBezTo>
                    <a:pt x="855520" y="1064368"/>
                    <a:pt x="875680" y="1082008"/>
                    <a:pt x="905919" y="1098387"/>
                  </a:cubicBezTo>
                  <a:cubicBezTo>
                    <a:pt x="908439" y="1099647"/>
                    <a:pt x="912219" y="1100907"/>
                    <a:pt x="914739" y="1102167"/>
                  </a:cubicBezTo>
                  <a:cubicBezTo>
                    <a:pt x="956318" y="882932"/>
                    <a:pt x="895840" y="865292"/>
                    <a:pt x="812681" y="68133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8" name="Google Shape;3028;p75"/>
            <p:cNvSpPr/>
            <p:nvPr/>
          </p:nvSpPr>
          <p:spPr>
            <a:xfrm>
              <a:off x="1372390" y="1764454"/>
              <a:ext cx="743641" cy="836498"/>
            </a:xfrm>
            <a:custGeom>
              <a:rect b="b" l="l" r="r" t="t"/>
              <a:pathLst>
                <a:path extrusionOk="0" h="1138093" w="1011756">
                  <a:moveTo>
                    <a:pt x="0" y="24279"/>
                  </a:moveTo>
                  <a:cubicBezTo>
                    <a:pt x="62999" y="-921"/>
                    <a:pt x="134817" y="-5960"/>
                    <a:pt x="202855" y="6639"/>
                  </a:cubicBezTo>
                  <a:cubicBezTo>
                    <a:pt x="236875" y="12939"/>
                    <a:pt x="269634" y="25539"/>
                    <a:pt x="301133" y="41918"/>
                  </a:cubicBezTo>
                  <a:cubicBezTo>
                    <a:pt x="308693" y="45698"/>
                    <a:pt x="316253" y="49478"/>
                    <a:pt x="323813" y="54518"/>
                  </a:cubicBezTo>
                  <a:lnTo>
                    <a:pt x="345232" y="68378"/>
                  </a:lnTo>
                  <a:cubicBezTo>
                    <a:pt x="352792" y="73418"/>
                    <a:pt x="359092" y="78458"/>
                    <a:pt x="366652" y="83498"/>
                  </a:cubicBezTo>
                  <a:cubicBezTo>
                    <a:pt x="372951" y="88537"/>
                    <a:pt x="380511" y="93577"/>
                    <a:pt x="386811" y="98617"/>
                  </a:cubicBezTo>
                  <a:cubicBezTo>
                    <a:pt x="495169" y="185555"/>
                    <a:pt x="583367" y="291393"/>
                    <a:pt x="664005" y="401010"/>
                  </a:cubicBezTo>
                  <a:cubicBezTo>
                    <a:pt x="704324" y="456449"/>
                    <a:pt x="742123" y="513148"/>
                    <a:pt x="777402" y="572366"/>
                  </a:cubicBezTo>
                  <a:cubicBezTo>
                    <a:pt x="811421" y="632845"/>
                    <a:pt x="841661" y="693324"/>
                    <a:pt x="869380" y="755062"/>
                  </a:cubicBezTo>
                  <a:cubicBezTo>
                    <a:pt x="898360" y="816801"/>
                    <a:pt x="924819" y="879799"/>
                    <a:pt x="950018" y="942798"/>
                  </a:cubicBezTo>
                  <a:cubicBezTo>
                    <a:pt x="962618" y="974297"/>
                    <a:pt x="975218" y="1005796"/>
                    <a:pt x="985298" y="1038556"/>
                  </a:cubicBezTo>
                  <a:cubicBezTo>
                    <a:pt x="990337" y="1054935"/>
                    <a:pt x="996637" y="1071315"/>
                    <a:pt x="1001677" y="1087695"/>
                  </a:cubicBezTo>
                  <a:cubicBezTo>
                    <a:pt x="1004197" y="1096515"/>
                    <a:pt x="1006717" y="1104074"/>
                    <a:pt x="1007977" y="1112894"/>
                  </a:cubicBezTo>
                  <a:cubicBezTo>
                    <a:pt x="1009237" y="1121714"/>
                    <a:pt x="1011757" y="1129274"/>
                    <a:pt x="1011757" y="1138093"/>
                  </a:cubicBezTo>
                  <a:cubicBezTo>
                    <a:pt x="1010497" y="1129274"/>
                    <a:pt x="1007977" y="1121714"/>
                    <a:pt x="1005457" y="1114154"/>
                  </a:cubicBezTo>
                  <a:cubicBezTo>
                    <a:pt x="1002937" y="1106594"/>
                    <a:pt x="999157" y="1097774"/>
                    <a:pt x="996637" y="1090215"/>
                  </a:cubicBezTo>
                  <a:cubicBezTo>
                    <a:pt x="990337" y="1073835"/>
                    <a:pt x="984037" y="1058715"/>
                    <a:pt x="976478" y="1043596"/>
                  </a:cubicBezTo>
                  <a:cubicBezTo>
                    <a:pt x="962618" y="1012096"/>
                    <a:pt x="948758" y="981857"/>
                    <a:pt x="933639" y="951618"/>
                  </a:cubicBezTo>
                  <a:cubicBezTo>
                    <a:pt x="904659" y="889879"/>
                    <a:pt x="874420" y="829401"/>
                    <a:pt x="844181" y="768922"/>
                  </a:cubicBezTo>
                  <a:cubicBezTo>
                    <a:pt x="812681" y="708443"/>
                    <a:pt x="782442" y="647965"/>
                    <a:pt x="747163" y="591266"/>
                  </a:cubicBezTo>
                  <a:cubicBezTo>
                    <a:pt x="713144" y="533307"/>
                    <a:pt x="674085" y="477869"/>
                    <a:pt x="635026" y="423690"/>
                  </a:cubicBezTo>
                  <a:cubicBezTo>
                    <a:pt x="595966" y="369511"/>
                    <a:pt x="554387" y="315332"/>
                    <a:pt x="510288" y="264933"/>
                  </a:cubicBezTo>
                  <a:cubicBezTo>
                    <a:pt x="467449" y="213275"/>
                    <a:pt x="420830" y="164136"/>
                    <a:pt x="370432" y="120037"/>
                  </a:cubicBezTo>
                  <a:cubicBezTo>
                    <a:pt x="364132" y="114997"/>
                    <a:pt x="357832" y="109957"/>
                    <a:pt x="351532" y="103657"/>
                  </a:cubicBezTo>
                  <a:cubicBezTo>
                    <a:pt x="345232" y="98617"/>
                    <a:pt x="338932" y="93577"/>
                    <a:pt x="331372" y="88537"/>
                  </a:cubicBezTo>
                  <a:lnTo>
                    <a:pt x="311213" y="74678"/>
                  </a:lnTo>
                  <a:lnTo>
                    <a:pt x="289793" y="62078"/>
                  </a:lnTo>
                  <a:cubicBezTo>
                    <a:pt x="260814" y="45698"/>
                    <a:pt x="230575" y="31839"/>
                    <a:pt x="199075" y="24279"/>
                  </a:cubicBezTo>
                  <a:cubicBezTo>
                    <a:pt x="134817" y="6639"/>
                    <a:pt x="65518" y="6639"/>
                    <a:pt x="0" y="2427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29" name="Google Shape;3029;p75"/>
          <p:cNvGrpSpPr/>
          <p:nvPr/>
        </p:nvGrpSpPr>
        <p:grpSpPr>
          <a:xfrm>
            <a:off x="986854" y="2354142"/>
            <a:ext cx="742137" cy="998405"/>
            <a:chOff x="1216293" y="3069367"/>
            <a:chExt cx="742137" cy="998405"/>
          </a:xfrm>
        </p:grpSpPr>
        <p:sp>
          <p:nvSpPr>
            <p:cNvPr id="3030" name="Google Shape;3030;p75"/>
            <p:cNvSpPr/>
            <p:nvPr/>
          </p:nvSpPr>
          <p:spPr>
            <a:xfrm>
              <a:off x="1216293" y="3069367"/>
              <a:ext cx="742137" cy="998405"/>
            </a:xfrm>
            <a:custGeom>
              <a:rect b="b" l="l" r="r" t="t"/>
              <a:pathLst>
                <a:path extrusionOk="0" h="1358374" w="1009710">
                  <a:moveTo>
                    <a:pt x="7318" y="347877"/>
                  </a:moveTo>
                  <a:cubicBezTo>
                    <a:pt x="41337" y="500334"/>
                    <a:pt x="29998" y="554512"/>
                    <a:pt x="132055" y="679250"/>
                  </a:cubicBezTo>
                  <a:cubicBezTo>
                    <a:pt x="234113" y="803987"/>
                    <a:pt x="222773" y="802727"/>
                    <a:pt x="357590" y="942584"/>
                  </a:cubicBezTo>
                  <a:cubicBezTo>
                    <a:pt x="493667" y="1081181"/>
                    <a:pt x="581865" y="1152999"/>
                    <a:pt x="652423" y="1194578"/>
                  </a:cubicBezTo>
                  <a:cubicBezTo>
                    <a:pt x="722982" y="1236157"/>
                    <a:pt x="828819" y="1263876"/>
                    <a:pt x="876698" y="1358374"/>
                  </a:cubicBezTo>
                  <a:cubicBezTo>
                    <a:pt x="876698" y="1358374"/>
                    <a:pt x="988836" y="1210957"/>
                    <a:pt x="990096" y="1013142"/>
                  </a:cubicBezTo>
                  <a:cubicBezTo>
                    <a:pt x="991356" y="815326"/>
                    <a:pt x="1036715" y="832966"/>
                    <a:pt x="985056" y="613731"/>
                  </a:cubicBezTo>
                  <a:cubicBezTo>
                    <a:pt x="934657" y="394496"/>
                    <a:pt x="890558" y="265979"/>
                    <a:pt x="724242" y="153842"/>
                  </a:cubicBezTo>
                  <a:cubicBezTo>
                    <a:pt x="557926" y="41704"/>
                    <a:pt x="508787" y="170221"/>
                    <a:pt x="454608" y="139982"/>
                  </a:cubicBezTo>
                  <a:cubicBezTo>
                    <a:pt x="400429" y="109743"/>
                    <a:pt x="289552" y="-20034"/>
                    <a:pt x="174894" y="2645"/>
                  </a:cubicBezTo>
                  <a:cubicBezTo>
                    <a:pt x="62757" y="25324"/>
                    <a:pt x="-26701" y="195421"/>
                    <a:pt x="7318" y="347877"/>
                  </a:cubicBezTo>
                  <a:close/>
                  <a:moveTo>
                    <a:pt x="830079" y="893445"/>
                  </a:moveTo>
                  <a:cubicBezTo>
                    <a:pt x="886778" y="882105"/>
                    <a:pt x="1003955" y="1151739"/>
                    <a:pt x="917017" y="1125280"/>
                  </a:cubicBezTo>
                  <a:cubicBezTo>
                    <a:pt x="830079" y="1096300"/>
                    <a:pt x="773381" y="904784"/>
                    <a:pt x="830079" y="893445"/>
                  </a:cubicBezTo>
                  <a:close/>
                  <a:moveTo>
                    <a:pt x="760781" y="582232"/>
                  </a:moveTo>
                  <a:cubicBezTo>
                    <a:pt x="734321" y="512933"/>
                    <a:pt x="837639" y="560812"/>
                    <a:pt x="905678" y="622551"/>
                  </a:cubicBezTo>
                  <a:cubicBezTo>
                    <a:pt x="973716" y="684290"/>
                    <a:pt x="996396" y="766188"/>
                    <a:pt x="949777" y="781307"/>
                  </a:cubicBezTo>
                  <a:cubicBezTo>
                    <a:pt x="901898" y="796427"/>
                    <a:pt x="787240" y="651530"/>
                    <a:pt x="760781" y="582232"/>
                  </a:cubicBezTo>
                  <a:close/>
                  <a:moveTo>
                    <a:pt x="610844" y="703189"/>
                  </a:moveTo>
                  <a:cubicBezTo>
                    <a:pt x="759521" y="777527"/>
                    <a:pt x="651163" y="1113940"/>
                    <a:pt x="502487" y="1020702"/>
                  </a:cubicBezTo>
                  <a:cubicBezTo>
                    <a:pt x="355070" y="927464"/>
                    <a:pt x="463428" y="627591"/>
                    <a:pt x="610844" y="703189"/>
                  </a:cubicBezTo>
                  <a:close/>
                  <a:moveTo>
                    <a:pt x="748181" y="315118"/>
                  </a:moveTo>
                  <a:cubicBezTo>
                    <a:pt x="799840" y="307558"/>
                    <a:pt x="901898" y="386936"/>
                    <a:pt x="857799" y="414656"/>
                  </a:cubicBezTo>
                  <a:cubicBezTo>
                    <a:pt x="813700" y="441115"/>
                    <a:pt x="696522" y="321418"/>
                    <a:pt x="748181" y="315118"/>
                  </a:cubicBezTo>
                  <a:close/>
                  <a:moveTo>
                    <a:pt x="604544" y="187861"/>
                  </a:moveTo>
                  <a:cubicBezTo>
                    <a:pt x="609584" y="137462"/>
                    <a:pt x="704082" y="162661"/>
                    <a:pt x="728022" y="206760"/>
                  </a:cubicBezTo>
                  <a:cubicBezTo>
                    <a:pt x="750701" y="252119"/>
                    <a:pt x="599505" y="238260"/>
                    <a:pt x="604544" y="187861"/>
                  </a:cubicBezTo>
                  <a:close/>
                  <a:moveTo>
                    <a:pt x="455868" y="500334"/>
                  </a:moveTo>
                  <a:cubicBezTo>
                    <a:pt x="523906" y="528053"/>
                    <a:pt x="416809" y="734688"/>
                    <a:pt x="348770" y="669170"/>
                  </a:cubicBezTo>
                  <a:cubicBezTo>
                    <a:pt x="280732" y="604911"/>
                    <a:pt x="387829" y="472614"/>
                    <a:pt x="455868" y="500334"/>
                  </a:cubicBezTo>
                  <a:close/>
                  <a:moveTo>
                    <a:pt x="176154" y="206760"/>
                  </a:moveTo>
                  <a:cubicBezTo>
                    <a:pt x="263092" y="160141"/>
                    <a:pt x="435708" y="189121"/>
                    <a:pt x="459648" y="273539"/>
                  </a:cubicBezTo>
                  <a:cubicBezTo>
                    <a:pt x="483587" y="357957"/>
                    <a:pt x="356330" y="297478"/>
                    <a:pt x="244193" y="327718"/>
                  </a:cubicBezTo>
                  <a:cubicBezTo>
                    <a:pt x="132055" y="357957"/>
                    <a:pt x="91736" y="361737"/>
                    <a:pt x="91736" y="361737"/>
                  </a:cubicBezTo>
                  <a:cubicBezTo>
                    <a:pt x="-5282" y="320158"/>
                    <a:pt x="89216" y="253379"/>
                    <a:pt x="176154" y="20676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1" name="Google Shape;3031;p75"/>
            <p:cNvSpPr/>
            <p:nvPr/>
          </p:nvSpPr>
          <p:spPr>
            <a:xfrm>
              <a:off x="1433870" y="3371973"/>
              <a:ext cx="187905" cy="161000"/>
            </a:xfrm>
            <a:custGeom>
              <a:rect b="b" l="l" r="r" t="t"/>
              <a:pathLst>
                <a:path extrusionOk="0" h="219048" w="255653">
                  <a:moveTo>
                    <a:pt x="15768" y="203929"/>
                  </a:moveTo>
                  <a:cubicBezTo>
                    <a:pt x="-58571" y="109431"/>
                    <a:pt x="149325" y="-34206"/>
                    <a:pt x="236263" y="7373"/>
                  </a:cubicBezTo>
                  <a:cubicBezTo>
                    <a:pt x="282882" y="28793"/>
                    <a:pt x="238783" y="110691"/>
                    <a:pt x="174524" y="167390"/>
                  </a:cubicBezTo>
                  <a:cubicBezTo>
                    <a:pt x="185864" y="132110"/>
                    <a:pt x="184604" y="98091"/>
                    <a:pt x="159404" y="88011"/>
                  </a:cubicBezTo>
                  <a:cubicBezTo>
                    <a:pt x="102706" y="65332"/>
                    <a:pt x="20808" y="151010"/>
                    <a:pt x="30887" y="219049"/>
                  </a:cubicBezTo>
                  <a:cubicBezTo>
                    <a:pt x="25847" y="215269"/>
                    <a:pt x="20808" y="210229"/>
                    <a:pt x="15768" y="2039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2" name="Google Shape;3032;p75"/>
            <p:cNvSpPr/>
            <p:nvPr/>
          </p:nvSpPr>
          <p:spPr>
            <a:xfrm>
              <a:off x="1216296" y="3070383"/>
              <a:ext cx="648074" cy="996460"/>
            </a:xfrm>
            <a:custGeom>
              <a:rect b="b" l="l" r="r" t="t"/>
              <a:pathLst>
                <a:path extrusionOk="0" h="1355728" w="881734">
                  <a:moveTo>
                    <a:pt x="132051" y="677865"/>
                  </a:moveTo>
                  <a:cubicBezTo>
                    <a:pt x="29994" y="553127"/>
                    <a:pt x="41333" y="498949"/>
                    <a:pt x="7314" y="346492"/>
                  </a:cubicBezTo>
                  <a:cubicBezTo>
                    <a:pt x="-26705" y="194036"/>
                    <a:pt x="62753" y="23939"/>
                    <a:pt x="176150" y="1260"/>
                  </a:cubicBezTo>
                  <a:cubicBezTo>
                    <a:pt x="179930" y="0"/>
                    <a:pt x="184970" y="0"/>
                    <a:pt x="188750" y="0"/>
                  </a:cubicBezTo>
                  <a:cubicBezTo>
                    <a:pt x="173630" y="47879"/>
                    <a:pt x="155991" y="91978"/>
                    <a:pt x="161031" y="117177"/>
                  </a:cubicBezTo>
                  <a:cubicBezTo>
                    <a:pt x="172370" y="177656"/>
                    <a:pt x="281988" y="73078"/>
                    <a:pt x="400425" y="172616"/>
                  </a:cubicBezTo>
                  <a:cubicBezTo>
                    <a:pt x="419325" y="188996"/>
                    <a:pt x="426885" y="206635"/>
                    <a:pt x="426885" y="226795"/>
                  </a:cubicBezTo>
                  <a:cubicBezTo>
                    <a:pt x="366406" y="178916"/>
                    <a:pt x="244189" y="168836"/>
                    <a:pt x="176150" y="205375"/>
                  </a:cubicBezTo>
                  <a:cubicBezTo>
                    <a:pt x="89212" y="251994"/>
                    <a:pt x="-5286" y="318773"/>
                    <a:pt x="91732" y="359092"/>
                  </a:cubicBezTo>
                  <a:cubicBezTo>
                    <a:pt x="91732" y="359092"/>
                    <a:pt x="132051" y="355312"/>
                    <a:pt x="244189" y="325073"/>
                  </a:cubicBezTo>
                  <a:cubicBezTo>
                    <a:pt x="294588" y="311213"/>
                    <a:pt x="347506" y="316253"/>
                    <a:pt x="389085" y="318773"/>
                  </a:cubicBezTo>
                  <a:cubicBezTo>
                    <a:pt x="324827" y="415791"/>
                    <a:pt x="203870" y="535488"/>
                    <a:pt x="203870" y="650145"/>
                  </a:cubicBezTo>
                  <a:cubicBezTo>
                    <a:pt x="205130" y="808902"/>
                    <a:pt x="328607" y="725743"/>
                    <a:pt x="455864" y="772362"/>
                  </a:cubicBezTo>
                  <a:cubicBezTo>
                    <a:pt x="416805" y="851740"/>
                    <a:pt x="420585" y="966398"/>
                    <a:pt x="502483" y="1018057"/>
                  </a:cubicBezTo>
                  <a:cubicBezTo>
                    <a:pt x="541542" y="1041996"/>
                    <a:pt x="578081" y="1036956"/>
                    <a:pt x="607060" y="1015537"/>
                  </a:cubicBezTo>
                  <a:cubicBezTo>
                    <a:pt x="609580" y="1041996"/>
                    <a:pt x="617140" y="1074756"/>
                    <a:pt x="633520" y="1115074"/>
                  </a:cubicBezTo>
                  <a:cubicBezTo>
                    <a:pt x="702818" y="1286431"/>
                    <a:pt x="730538" y="1166733"/>
                    <a:pt x="823775" y="1242332"/>
                  </a:cubicBezTo>
                  <a:cubicBezTo>
                    <a:pt x="852755" y="1266271"/>
                    <a:pt x="870394" y="1305330"/>
                    <a:pt x="881734" y="1349429"/>
                  </a:cubicBezTo>
                  <a:cubicBezTo>
                    <a:pt x="879214" y="1353209"/>
                    <a:pt x="876694" y="1355729"/>
                    <a:pt x="876694" y="1355729"/>
                  </a:cubicBezTo>
                  <a:cubicBezTo>
                    <a:pt x="828815" y="1261231"/>
                    <a:pt x="722978" y="1233512"/>
                    <a:pt x="652419" y="1191933"/>
                  </a:cubicBezTo>
                  <a:cubicBezTo>
                    <a:pt x="581861" y="1150354"/>
                    <a:pt x="492403" y="1078535"/>
                    <a:pt x="357586" y="938678"/>
                  </a:cubicBezTo>
                  <a:cubicBezTo>
                    <a:pt x="222769" y="800082"/>
                    <a:pt x="234109" y="801342"/>
                    <a:pt x="132051" y="6778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3" name="Google Shape;3033;p75"/>
            <p:cNvSpPr/>
            <p:nvPr/>
          </p:nvSpPr>
          <p:spPr>
            <a:xfrm>
              <a:off x="1553632" y="3171176"/>
              <a:ext cx="313941" cy="896444"/>
            </a:xfrm>
            <a:custGeom>
              <a:rect b="b" l="l" r="r" t="t"/>
              <a:pathLst>
                <a:path extrusionOk="0" h="1219652" w="427130">
                  <a:moveTo>
                    <a:pt x="418310" y="1219652"/>
                  </a:moveTo>
                  <a:cubicBezTo>
                    <a:pt x="422090" y="1205793"/>
                    <a:pt x="424610" y="1193193"/>
                    <a:pt x="425870" y="1179333"/>
                  </a:cubicBezTo>
                  <a:cubicBezTo>
                    <a:pt x="427130" y="1165474"/>
                    <a:pt x="427130" y="1151614"/>
                    <a:pt x="427130" y="1137754"/>
                  </a:cubicBezTo>
                  <a:cubicBezTo>
                    <a:pt x="425870" y="1110035"/>
                    <a:pt x="420830" y="1082316"/>
                    <a:pt x="414531" y="1054596"/>
                  </a:cubicBezTo>
                  <a:cubicBezTo>
                    <a:pt x="406971" y="1028136"/>
                    <a:pt x="396891" y="1001677"/>
                    <a:pt x="384291" y="975218"/>
                  </a:cubicBezTo>
                  <a:cubicBezTo>
                    <a:pt x="372952" y="950018"/>
                    <a:pt x="360352" y="926079"/>
                    <a:pt x="350272" y="900880"/>
                  </a:cubicBezTo>
                  <a:cubicBezTo>
                    <a:pt x="328853" y="850481"/>
                    <a:pt x="309953" y="800082"/>
                    <a:pt x="294833" y="748423"/>
                  </a:cubicBezTo>
                  <a:cubicBezTo>
                    <a:pt x="279714" y="696764"/>
                    <a:pt x="267114" y="643845"/>
                    <a:pt x="262074" y="590927"/>
                  </a:cubicBezTo>
                  <a:lnTo>
                    <a:pt x="259554" y="570767"/>
                  </a:lnTo>
                  <a:lnTo>
                    <a:pt x="258294" y="550607"/>
                  </a:lnTo>
                  <a:cubicBezTo>
                    <a:pt x="258294" y="544308"/>
                    <a:pt x="257034" y="536748"/>
                    <a:pt x="257034" y="530448"/>
                  </a:cubicBezTo>
                  <a:lnTo>
                    <a:pt x="257034" y="510288"/>
                  </a:lnTo>
                  <a:cubicBezTo>
                    <a:pt x="257034" y="481309"/>
                    <a:pt x="253254" y="452330"/>
                    <a:pt x="246954" y="424610"/>
                  </a:cubicBezTo>
                  <a:cubicBezTo>
                    <a:pt x="240655" y="396891"/>
                    <a:pt x="233095" y="370432"/>
                    <a:pt x="225535" y="342712"/>
                  </a:cubicBezTo>
                  <a:cubicBezTo>
                    <a:pt x="216715" y="316253"/>
                    <a:pt x="206635" y="289793"/>
                    <a:pt x="196556" y="264594"/>
                  </a:cubicBezTo>
                  <a:cubicBezTo>
                    <a:pt x="175136" y="212935"/>
                    <a:pt x="148677" y="163796"/>
                    <a:pt x="117177" y="117177"/>
                  </a:cubicBezTo>
                  <a:cubicBezTo>
                    <a:pt x="100798" y="94498"/>
                    <a:pt x="84418" y="71818"/>
                    <a:pt x="65519" y="51659"/>
                  </a:cubicBezTo>
                  <a:cubicBezTo>
                    <a:pt x="55439" y="41579"/>
                    <a:pt x="45359" y="31499"/>
                    <a:pt x="35279" y="22680"/>
                  </a:cubicBezTo>
                  <a:cubicBezTo>
                    <a:pt x="23939" y="13860"/>
                    <a:pt x="12600" y="6300"/>
                    <a:pt x="0" y="0"/>
                  </a:cubicBezTo>
                  <a:cubicBezTo>
                    <a:pt x="22679" y="16380"/>
                    <a:pt x="41579" y="36539"/>
                    <a:pt x="57959" y="57959"/>
                  </a:cubicBezTo>
                  <a:cubicBezTo>
                    <a:pt x="74338" y="79378"/>
                    <a:pt x="89458" y="102058"/>
                    <a:pt x="102058" y="125997"/>
                  </a:cubicBezTo>
                  <a:cubicBezTo>
                    <a:pt x="115917" y="149937"/>
                    <a:pt x="127257" y="173876"/>
                    <a:pt x="138597" y="199076"/>
                  </a:cubicBezTo>
                  <a:cubicBezTo>
                    <a:pt x="149937" y="224275"/>
                    <a:pt x="160016" y="249474"/>
                    <a:pt x="170096" y="274674"/>
                  </a:cubicBezTo>
                  <a:cubicBezTo>
                    <a:pt x="188996" y="325073"/>
                    <a:pt x="204115" y="377991"/>
                    <a:pt x="214195" y="430910"/>
                  </a:cubicBezTo>
                  <a:cubicBezTo>
                    <a:pt x="219235" y="457370"/>
                    <a:pt x="223015" y="483829"/>
                    <a:pt x="223015" y="509029"/>
                  </a:cubicBezTo>
                  <a:cubicBezTo>
                    <a:pt x="223015" y="536748"/>
                    <a:pt x="223015" y="565727"/>
                    <a:pt x="226795" y="593447"/>
                  </a:cubicBezTo>
                  <a:cubicBezTo>
                    <a:pt x="228055" y="607306"/>
                    <a:pt x="230575" y="621166"/>
                    <a:pt x="233095" y="635026"/>
                  </a:cubicBezTo>
                  <a:cubicBezTo>
                    <a:pt x="235615" y="648885"/>
                    <a:pt x="238135" y="662745"/>
                    <a:pt x="241914" y="676605"/>
                  </a:cubicBezTo>
                  <a:cubicBezTo>
                    <a:pt x="248214" y="704324"/>
                    <a:pt x="255774" y="730784"/>
                    <a:pt x="263334" y="757243"/>
                  </a:cubicBezTo>
                  <a:cubicBezTo>
                    <a:pt x="272154" y="783702"/>
                    <a:pt x="280974" y="810162"/>
                    <a:pt x="292313" y="835361"/>
                  </a:cubicBezTo>
                  <a:cubicBezTo>
                    <a:pt x="297353" y="847961"/>
                    <a:pt x="303653" y="860560"/>
                    <a:pt x="308693" y="874420"/>
                  </a:cubicBezTo>
                  <a:cubicBezTo>
                    <a:pt x="314993" y="887020"/>
                    <a:pt x="320033" y="899620"/>
                    <a:pt x="326333" y="912219"/>
                  </a:cubicBezTo>
                  <a:cubicBezTo>
                    <a:pt x="338932" y="937419"/>
                    <a:pt x="351532" y="961358"/>
                    <a:pt x="365392" y="985298"/>
                  </a:cubicBezTo>
                  <a:cubicBezTo>
                    <a:pt x="379251" y="1007977"/>
                    <a:pt x="390591" y="1033177"/>
                    <a:pt x="399411" y="1058376"/>
                  </a:cubicBezTo>
                  <a:cubicBezTo>
                    <a:pt x="409491" y="1083576"/>
                    <a:pt x="415790" y="1110035"/>
                    <a:pt x="419570" y="1136494"/>
                  </a:cubicBezTo>
                  <a:cubicBezTo>
                    <a:pt x="419570" y="1164214"/>
                    <a:pt x="422090" y="1191933"/>
                    <a:pt x="418310" y="12196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4" name="Google Shape;3034;p75"/>
            <p:cNvSpPr/>
            <p:nvPr/>
          </p:nvSpPr>
          <p:spPr>
            <a:xfrm>
              <a:off x="1611889" y="3147174"/>
              <a:ext cx="328757" cy="373169"/>
            </a:xfrm>
            <a:custGeom>
              <a:rect b="b" l="l" r="r" t="t"/>
              <a:pathLst>
                <a:path extrusionOk="0" h="507713" w="447289">
                  <a:moveTo>
                    <a:pt x="447290" y="507714"/>
                  </a:moveTo>
                  <a:cubicBezTo>
                    <a:pt x="403191" y="423296"/>
                    <a:pt x="302393" y="376677"/>
                    <a:pt x="257034" y="294779"/>
                  </a:cubicBezTo>
                  <a:cubicBezTo>
                    <a:pt x="279714" y="309898"/>
                    <a:pt x="303653" y="317458"/>
                    <a:pt x="318773" y="307378"/>
                  </a:cubicBezTo>
                  <a:cubicBezTo>
                    <a:pt x="357832" y="283439"/>
                    <a:pt x="284753" y="220440"/>
                    <a:pt x="230575" y="209100"/>
                  </a:cubicBezTo>
                  <a:cubicBezTo>
                    <a:pt x="220495" y="148622"/>
                    <a:pt x="236875" y="136022"/>
                    <a:pt x="187736" y="100743"/>
                  </a:cubicBezTo>
                  <a:cubicBezTo>
                    <a:pt x="167576" y="61684"/>
                    <a:pt x="90718" y="37745"/>
                    <a:pt x="69298" y="66724"/>
                  </a:cubicBezTo>
                  <a:cubicBezTo>
                    <a:pt x="39059" y="57904"/>
                    <a:pt x="11340" y="45304"/>
                    <a:pt x="0" y="12545"/>
                  </a:cubicBezTo>
                  <a:cubicBezTo>
                    <a:pt x="40319" y="-3835"/>
                    <a:pt x="95758" y="-13914"/>
                    <a:pt x="185216" y="46564"/>
                  </a:cubicBezTo>
                  <a:cubicBezTo>
                    <a:pt x="352792" y="159962"/>
                    <a:pt x="396891" y="288479"/>
                    <a:pt x="447290" y="5077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5" name="Google Shape;3035;p75"/>
            <p:cNvSpPr/>
            <p:nvPr/>
          </p:nvSpPr>
          <p:spPr>
            <a:xfrm>
              <a:off x="1907616" y="3567873"/>
              <a:ext cx="49639" cy="394509"/>
            </a:xfrm>
            <a:custGeom>
              <a:rect b="b" l="l" r="r" t="t"/>
              <a:pathLst>
                <a:path extrusionOk="0" h="536747" w="67536">
                  <a:moveTo>
                    <a:pt x="241" y="439730"/>
                  </a:moveTo>
                  <a:cubicBezTo>
                    <a:pt x="5281" y="432170"/>
                    <a:pt x="6541" y="418310"/>
                    <a:pt x="4021" y="401931"/>
                  </a:cubicBezTo>
                  <a:cubicBezTo>
                    <a:pt x="5281" y="395631"/>
                    <a:pt x="6541" y="389331"/>
                    <a:pt x="7801" y="383031"/>
                  </a:cubicBezTo>
                  <a:cubicBezTo>
                    <a:pt x="36781" y="260814"/>
                    <a:pt x="6541" y="253254"/>
                    <a:pt x="1501" y="162536"/>
                  </a:cubicBezTo>
                  <a:cubicBezTo>
                    <a:pt x="241" y="138597"/>
                    <a:pt x="6541" y="117177"/>
                    <a:pt x="14101" y="98278"/>
                  </a:cubicBezTo>
                  <a:cubicBezTo>
                    <a:pt x="24181" y="91978"/>
                    <a:pt x="29221" y="80638"/>
                    <a:pt x="30481" y="66778"/>
                  </a:cubicBezTo>
                  <a:cubicBezTo>
                    <a:pt x="41820" y="45359"/>
                    <a:pt x="54420" y="23939"/>
                    <a:pt x="56940" y="0"/>
                  </a:cubicBezTo>
                  <a:cubicBezTo>
                    <a:pt x="84659" y="152457"/>
                    <a:pt x="49380" y="158756"/>
                    <a:pt x="48120" y="333892"/>
                  </a:cubicBezTo>
                  <a:cubicBezTo>
                    <a:pt x="46860" y="410751"/>
                    <a:pt x="29221" y="480049"/>
                    <a:pt x="9061" y="536748"/>
                  </a:cubicBezTo>
                  <a:cubicBezTo>
                    <a:pt x="2761" y="510288"/>
                    <a:pt x="-1019" y="476269"/>
                    <a:pt x="241" y="4397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36" name="Google Shape;3036;p75"/>
          <p:cNvSpPr/>
          <p:nvPr/>
        </p:nvSpPr>
        <p:spPr>
          <a:xfrm>
            <a:off x="2068946" y="2775274"/>
            <a:ext cx="1482116" cy="1388192"/>
          </a:xfrm>
          <a:custGeom>
            <a:rect b="b" l="l" r="r" t="t"/>
            <a:pathLst>
              <a:path extrusionOk="0" h="1888696" w="2016485">
                <a:moveTo>
                  <a:pt x="902139" y="735823"/>
                </a:moveTo>
                <a:cubicBezTo>
                  <a:pt x="777402" y="464929"/>
                  <a:pt x="473749" y="196556"/>
                  <a:pt x="473749" y="196556"/>
                </a:cubicBezTo>
                <a:cubicBezTo>
                  <a:pt x="514068" y="438470"/>
                  <a:pt x="745903" y="700544"/>
                  <a:pt x="842920" y="786222"/>
                </a:cubicBezTo>
                <a:cubicBezTo>
                  <a:pt x="582107" y="635026"/>
                  <a:pt x="154976" y="514068"/>
                  <a:pt x="154976" y="514068"/>
                </a:cubicBezTo>
                <a:cubicBezTo>
                  <a:pt x="265854" y="713144"/>
                  <a:pt x="629986" y="808902"/>
                  <a:pt x="781182" y="837881"/>
                </a:cubicBezTo>
                <a:cubicBezTo>
                  <a:pt x="490128" y="825281"/>
                  <a:pt x="0" y="1033176"/>
                  <a:pt x="0" y="1033176"/>
                </a:cubicBezTo>
                <a:cubicBezTo>
                  <a:pt x="255774" y="1173033"/>
                  <a:pt x="795042" y="932379"/>
                  <a:pt x="795042" y="932379"/>
                </a:cubicBezTo>
                <a:lnTo>
                  <a:pt x="807641" y="933639"/>
                </a:lnTo>
                <a:cubicBezTo>
                  <a:pt x="342712" y="1097435"/>
                  <a:pt x="142377" y="1578744"/>
                  <a:pt x="142377" y="1578744"/>
                </a:cubicBezTo>
                <a:cubicBezTo>
                  <a:pt x="491389" y="1519525"/>
                  <a:pt x="855520" y="952538"/>
                  <a:pt x="855520" y="952538"/>
                </a:cubicBezTo>
                <a:lnTo>
                  <a:pt x="875680" y="972698"/>
                </a:lnTo>
                <a:cubicBezTo>
                  <a:pt x="529188" y="1285171"/>
                  <a:pt x="651405" y="1888697"/>
                  <a:pt x="651405" y="1888697"/>
                </a:cubicBezTo>
                <a:cubicBezTo>
                  <a:pt x="884500" y="1620323"/>
                  <a:pt x="918519" y="987818"/>
                  <a:pt x="918519" y="987818"/>
                </a:cubicBezTo>
                <a:lnTo>
                  <a:pt x="928599" y="990337"/>
                </a:lnTo>
                <a:cubicBezTo>
                  <a:pt x="928599" y="990337"/>
                  <a:pt x="937418" y="1202013"/>
                  <a:pt x="963878" y="1353209"/>
                </a:cubicBezTo>
                <a:cubicBezTo>
                  <a:pt x="990337" y="1504406"/>
                  <a:pt x="1169253" y="1733721"/>
                  <a:pt x="1169253" y="1733721"/>
                </a:cubicBezTo>
                <a:cubicBezTo>
                  <a:pt x="1169253" y="1733721"/>
                  <a:pt x="1222172" y="1523305"/>
                  <a:pt x="1200752" y="1317930"/>
                </a:cubicBezTo>
                <a:cubicBezTo>
                  <a:pt x="1179333" y="1112555"/>
                  <a:pt x="1040736" y="921039"/>
                  <a:pt x="1040736" y="921039"/>
                </a:cubicBezTo>
                <a:cubicBezTo>
                  <a:pt x="1040736" y="921039"/>
                  <a:pt x="1248631" y="1175553"/>
                  <a:pt x="1369589" y="1253671"/>
                </a:cubicBezTo>
                <a:cubicBezTo>
                  <a:pt x="1490546" y="1331790"/>
                  <a:pt x="1608983" y="1344389"/>
                  <a:pt x="1608983" y="1344389"/>
                </a:cubicBezTo>
                <a:cubicBezTo>
                  <a:pt x="1608983" y="1344389"/>
                  <a:pt x="1612763" y="1164214"/>
                  <a:pt x="1506925" y="1033176"/>
                </a:cubicBezTo>
                <a:cubicBezTo>
                  <a:pt x="1401088" y="902139"/>
                  <a:pt x="1026877" y="835361"/>
                  <a:pt x="1026877" y="835361"/>
                </a:cubicBezTo>
                <a:cubicBezTo>
                  <a:pt x="1026877" y="835361"/>
                  <a:pt x="1208312" y="830321"/>
                  <a:pt x="1428807" y="781182"/>
                </a:cubicBezTo>
                <a:cubicBezTo>
                  <a:pt x="1649302" y="732043"/>
                  <a:pt x="1723640" y="597226"/>
                  <a:pt x="1723640" y="597226"/>
                </a:cubicBezTo>
                <a:cubicBezTo>
                  <a:pt x="1441407" y="456110"/>
                  <a:pt x="1013016" y="779922"/>
                  <a:pt x="1013016" y="779922"/>
                </a:cubicBezTo>
                <a:cubicBezTo>
                  <a:pt x="1399828" y="229315"/>
                  <a:pt x="1927756" y="75598"/>
                  <a:pt x="2002094" y="65519"/>
                </a:cubicBezTo>
                <a:cubicBezTo>
                  <a:pt x="2043673" y="60479"/>
                  <a:pt x="1981935" y="0"/>
                  <a:pt x="1981935" y="0"/>
                </a:cubicBezTo>
                <a:cubicBezTo>
                  <a:pt x="1558585" y="0"/>
                  <a:pt x="995377" y="767323"/>
                  <a:pt x="995377" y="767323"/>
                </a:cubicBezTo>
                <a:cubicBezTo>
                  <a:pt x="1031916" y="522888"/>
                  <a:pt x="947499" y="59219"/>
                  <a:pt x="947499" y="59219"/>
                </a:cubicBezTo>
                <a:cubicBezTo>
                  <a:pt x="790002" y="336412"/>
                  <a:pt x="902139" y="735823"/>
                  <a:pt x="902139" y="73582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37" name="Google Shape;3037;p75"/>
          <p:cNvGrpSpPr/>
          <p:nvPr/>
        </p:nvGrpSpPr>
        <p:grpSpPr>
          <a:xfrm>
            <a:off x="4591412" y="3005988"/>
            <a:ext cx="1482138" cy="1271610"/>
            <a:chOff x="2528270" y="1540925"/>
            <a:chExt cx="1262898" cy="1083512"/>
          </a:xfrm>
        </p:grpSpPr>
        <p:sp>
          <p:nvSpPr>
            <p:cNvPr id="3038" name="Google Shape;3038;p75"/>
            <p:cNvSpPr/>
            <p:nvPr/>
          </p:nvSpPr>
          <p:spPr>
            <a:xfrm>
              <a:off x="2528270" y="2163250"/>
              <a:ext cx="454704" cy="461187"/>
            </a:xfrm>
            <a:custGeom>
              <a:rect b="b" l="l" r="r" t="t"/>
              <a:pathLst>
                <a:path extrusionOk="0" h="627465" w="618645">
                  <a:moveTo>
                    <a:pt x="0" y="627466"/>
                  </a:moveTo>
                  <a:cubicBezTo>
                    <a:pt x="0" y="627466"/>
                    <a:pt x="185216" y="578327"/>
                    <a:pt x="303653" y="454850"/>
                  </a:cubicBezTo>
                  <a:cubicBezTo>
                    <a:pt x="422090" y="331372"/>
                    <a:pt x="618646" y="0"/>
                    <a:pt x="618646" y="0"/>
                  </a:cubicBezTo>
                  <a:cubicBezTo>
                    <a:pt x="618646" y="0"/>
                    <a:pt x="123477" y="154977"/>
                    <a:pt x="0" y="62746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9" name="Google Shape;3039;p75"/>
            <p:cNvSpPr/>
            <p:nvPr/>
          </p:nvSpPr>
          <p:spPr>
            <a:xfrm>
              <a:off x="2630912" y="2059637"/>
              <a:ext cx="420868" cy="108502"/>
            </a:xfrm>
            <a:custGeom>
              <a:rect b="b" l="l" r="r" t="t"/>
              <a:pathLst>
                <a:path extrusionOk="0" h="147622" w="572610">
                  <a:moveTo>
                    <a:pt x="572027" y="36603"/>
                  </a:moveTo>
                  <a:cubicBezTo>
                    <a:pt x="585887" y="42902"/>
                    <a:pt x="351532" y="186539"/>
                    <a:pt x="0" y="137400"/>
                  </a:cubicBezTo>
                  <a:cubicBezTo>
                    <a:pt x="0" y="137400"/>
                    <a:pt x="321293" y="-85615"/>
                    <a:pt x="572027" y="3660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0" name="Google Shape;3040;p75"/>
            <p:cNvSpPr/>
            <p:nvPr/>
          </p:nvSpPr>
          <p:spPr>
            <a:xfrm>
              <a:off x="2943742" y="2142907"/>
              <a:ext cx="109917" cy="388026"/>
            </a:xfrm>
            <a:custGeom>
              <a:rect b="b" l="l" r="r" t="t"/>
              <a:pathLst>
                <a:path extrusionOk="0" h="527927" w="149547">
                  <a:moveTo>
                    <a:pt x="97896" y="0"/>
                  </a:moveTo>
                  <a:cubicBezTo>
                    <a:pt x="97896" y="0"/>
                    <a:pt x="-82280" y="160016"/>
                    <a:pt x="46237" y="527928"/>
                  </a:cubicBezTo>
                  <a:cubicBezTo>
                    <a:pt x="46237" y="527928"/>
                    <a:pt x="239013" y="142377"/>
                    <a:pt x="97896"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1" name="Google Shape;3041;p75"/>
            <p:cNvSpPr/>
            <p:nvPr/>
          </p:nvSpPr>
          <p:spPr>
            <a:xfrm>
              <a:off x="3071454" y="2064307"/>
              <a:ext cx="68265" cy="366727"/>
            </a:xfrm>
            <a:custGeom>
              <a:rect b="b" l="l" r="r" t="t"/>
              <a:pathLst>
                <a:path extrusionOk="0" h="498948" w="92878">
                  <a:moveTo>
                    <a:pt x="83896" y="498949"/>
                  </a:moveTo>
                  <a:cubicBezTo>
                    <a:pt x="83896" y="498949"/>
                    <a:pt x="125475" y="75598"/>
                    <a:pt x="29717" y="0"/>
                  </a:cubicBezTo>
                  <a:cubicBezTo>
                    <a:pt x="30977" y="0"/>
                    <a:pt x="-66041" y="309953"/>
                    <a:pt x="83896" y="49894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2" name="Google Shape;3042;p75"/>
            <p:cNvSpPr/>
            <p:nvPr/>
          </p:nvSpPr>
          <p:spPr>
            <a:xfrm>
              <a:off x="2745576" y="1932408"/>
              <a:ext cx="358392" cy="114537"/>
            </a:xfrm>
            <a:custGeom>
              <a:rect b="b" l="l" r="r" t="t"/>
              <a:pathLst>
                <a:path extrusionOk="0" h="155832" w="487608">
                  <a:moveTo>
                    <a:pt x="0" y="18445"/>
                  </a:moveTo>
                  <a:cubicBezTo>
                    <a:pt x="0" y="18445"/>
                    <a:pt x="338932" y="218780"/>
                    <a:pt x="487609" y="135622"/>
                  </a:cubicBezTo>
                  <a:cubicBezTo>
                    <a:pt x="487609" y="135622"/>
                    <a:pt x="233095" y="-59674"/>
                    <a:pt x="0" y="1844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3" name="Google Shape;3043;p75"/>
            <p:cNvSpPr/>
            <p:nvPr/>
          </p:nvSpPr>
          <p:spPr>
            <a:xfrm>
              <a:off x="3131522" y="2023620"/>
              <a:ext cx="113562" cy="356540"/>
            </a:xfrm>
            <a:custGeom>
              <a:rect b="b" l="l" r="r" t="t"/>
              <a:pathLst>
                <a:path extrusionOk="0" h="485088" w="154506">
                  <a:moveTo>
                    <a:pt x="2050" y="0"/>
                  </a:moveTo>
                  <a:cubicBezTo>
                    <a:pt x="2050" y="0"/>
                    <a:pt x="-29449" y="331372"/>
                    <a:pt x="154506" y="485089"/>
                  </a:cubicBezTo>
                  <a:cubicBezTo>
                    <a:pt x="154506" y="483829"/>
                    <a:pt x="126787" y="61739"/>
                    <a:pt x="2050"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4" name="Google Shape;3044;p75"/>
            <p:cNvSpPr/>
            <p:nvPr/>
          </p:nvSpPr>
          <p:spPr>
            <a:xfrm>
              <a:off x="3194057" y="1972761"/>
              <a:ext cx="159286" cy="402846"/>
            </a:xfrm>
            <a:custGeom>
              <a:rect b="b" l="l" r="r" t="t"/>
              <a:pathLst>
                <a:path extrusionOk="0" h="548090" w="216715">
                  <a:moveTo>
                    <a:pt x="0" y="0"/>
                  </a:moveTo>
                  <a:cubicBezTo>
                    <a:pt x="0" y="0"/>
                    <a:pt x="5040" y="386811"/>
                    <a:pt x="216715" y="548088"/>
                  </a:cubicBezTo>
                  <a:cubicBezTo>
                    <a:pt x="216715" y="549347"/>
                    <a:pt x="207895" y="90718"/>
                    <a:pt x="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5" name="Google Shape;3045;p75"/>
            <p:cNvSpPr/>
            <p:nvPr/>
          </p:nvSpPr>
          <p:spPr>
            <a:xfrm>
              <a:off x="2819551" y="1853025"/>
              <a:ext cx="375988" cy="122693"/>
            </a:xfrm>
            <a:custGeom>
              <a:rect b="b" l="l" r="r" t="t"/>
              <a:pathLst>
                <a:path extrusionOk="0" h="166929" w="511548">
                  <a:moveTo>
                    <a:pt x="485089" y="166929"/>
                  </a:moveTo>
                  <a:cubicBezTo>
                    <a:pt x="485089" y="166929"/>
                    <a:pt x="236874" y="160629"/>
                    <a:pt x="0" y="8173"/>
                  </a:cubicBezTo>
                  <a:cubicBezTo>
                    <a:pt x="0" y="8173"/>
                    <a:pt x="204115" y="-49786"/>
                    <a:pt x="511548" y="142990"/>
                  </a:cubicBezTo>
                  <a:lnTo>
                    <a:pt x="485089" y="16692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6" name="Google Shape;3046;p75"/>
            <p:cNvSpPr/>
            <p:nvPr/>
          </p:nvSpPr>
          <p:spPr>
            <a:xfrm>
              <a:off x="3255087" y="1910806"/>
              <a:ext cx="220556" cy="382470"/>
            </a:xfrm>
            <a:custGeom>
              <a:rect b="b" l="l" r="r" t="t"/>
              <a:pathLst>
                <a:path extrusionOk="0" h="520368" w="300076">
                  <a:moveTo>
                    <a:pt x="0" y="30239"/>
                  </a:moveTo>
                  <a:cubicBezTo>
                    <a:pt x="0" y="30239"/>
                    <a:pt x="76858" y="346492"/>
                    <a:pt x="299873" y="520368"/>
                  </a:cubicBezTo>
                  <a:cubicBezTo>
                    <a:pt x="299873" y="520368"/>
                    <a:pt x="317513" y="152457"/>
                    <a:pt x="23940" y="0"/>
                  </a:cubicBezTo>
                  <a:lnTo>
                    <a:pt x="0" y="3023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7" name="Google Shape;3047;p75"/>
            <p:cNvSpPr/>
            <p:nvPr/>
          </p:nvSpPr>
          <p:spPr>
            <a:xfrm>
              <a:off x="2916645" y="1714769"/>
              <a:ext cx="350984" cy="193550"/>
            </a:xfrm>
            <a:custGeom>
              <a:rect b="b" l="l" r="r" t="t"/>
              <a:pathLst>
                <a:path extrusionOk="0" h="263333" w="477529">
                  <a:moveTo>
                    <a:pt x="444770" y="263334"/>
                  </a:moveTo>
                  <a:cubicBezTo>
                    <a:pt x="444770" y="263334"/>
                    <a:pt x="133557" y="190256"/>
                    <a:pt x="0" y="0"/>
                  </a:cubicBezTo>
                  <a:cubicBezTo>
                    <a:pt x="0" y="0"/>
                    <a:pt x="292313" y="62999"/>
                    <a:pt x="477529" y="233095"/>
                  </a:cubicBezTo>
                  <a:lnTo>
                    <a:pt x="444770" y="26333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8" name="Google Shape;3048;p75"/>
            <p:cNvSpPr/>
            <p:nvPr/>
          </p:nvSpPr>
          <p:spPr>
            <a:xfrm>
              <a:off x="3308720" y="1850701"/>
              <a:ext cx="287084" cy="336166"/>
            </a:xfrm>
            <a:custGeom>
              <a:rect b="b" l="l" r="r" t="t"/>
              <a:pathLst>
                <a:path extrusionOk="0" h="457369" w="390591">
                  <a:moveTo>
                    <a:pt x="0" y="30239"/>
                  </a:moveTo>
                  <a:cubicBezTo>
                    <a:pt x="0" y="30239"/>
                    <a:pt x="186476" y="320033"/>
                    <a:pt x="390591" y="457370"/>
                  </a:cubicBezTo>
                  <a:cubicBezTo>
                    <a:pt x="390591" y="457370"/>
                    <a:pt x="297353" y="142377"/>
                    <a:pt x="32759" y="0"/>
                  </a:cubicBezTo>
                  <a:lnTo>
                    <a:pt x="0" y="3023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9" name="Google Shape;3049;p75"/>
            <p:cNvSpPr/>
            <p:nvPr/>
          </p:nvSpPr>
          <p:spPr>
            <a:xfrm>
              <a:off x="3109908" y="1540925"/>
              <a:ext cx="226889" cy="311162"/>
            </a:xfrm>
            <a:custGeom>
              <a:rect b="b" l="l" r="r" t="t"/>
              <a:pathLst>
                <a:path extrusionOk="0" h="423350" w="308692">
                  <a:moveTo>
                    <a:pt x="267114" y="423350"/>
                  </a:moveTo>
                  <a:lnTo>
                    <a:pt x="308693" y="379251"/>
                  </a:lnTo>
                  <a:cubicBezTo>
                    <a:pt x="308693" y="379251"/>
                    <a:pt x="273414" y="113397"/>
                    <a:pt x="0" y="0"/>
                  </a:cubicBezTo>
                  <a:cubicBezTo>
                    <a:pt x="0" y="1260"/>
                    <a:pt x="112137" y="288533"/>
                    <a:pt x="267114" y="42335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0" name="Google Shape;3050;p75"/>
            <p:cNvSpPr/>
            <p:nvPr/>
          </p:nvSpPr>
          <p:spPr>
            <a:xfrm>
              <a:off x="2966580" y="1569105"/>
              <a:ext cx="824588" cy="619106"/>
            </a:xfrm>
            <a:custGeom>
              <a:rect b="b" l="l" r="r" t="t"/>
              <a:pathLst>
                <a:path extrusionOk="0" h="842321" w="1121889">
                  <a:moveTo>
                    <a:pt x="0" y="842322"/>
                  </a:moveTo>
                  <a:cubicBezTo>
                    <a:pt x="0" y="842322"/>
                    <a:pt x="700544" y="136738"/>
                    <a:pt x="1110035" y="35940"/>
                  </a:cubicBezTo>
                  <a:cubicBezTo>
                    <a:pt x="1110035" y="35940"/>
                    <a:pt x="1133974" y="25860"/>
                    <a:pt x="1113815" y="1921"/>
                  </a:cubicBezTo>
                  <a:cubicBezTo>
                    <a:pt x="1093655" y="-22018"/>
                    <a:pt x="587147" y="173277"/>
                    <a:pt x="0" y="84232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51" name="Google Shape;3051;p75"/>
          <p:cNvGrpSpPr/>
          <p:nvPr/>
        </p:nvGrpSpPr>
        <p:grpSpPr>
          <a:xfrm>
            <a:off x="6221484" y="2014246"/>
            <a:ext cx="1960028" cy="1259942"/>
            <a:chOff x="4668959" y="3516004"/>
            <a:chExt cx="2380698" cy="1530356"/>
          </a:xfrm>
        </p:grpSpPr>
        <p:sp>
          <p:nvSpPr>
            <p:cNvPr id="3052" name="Google Shape;3052;p75"/>
            <p:cNvSpPr/>
            <p:nvPr/>
          </p:nvSpPr>
          <p:spPr>
            <a:xfrm>
              <a:off x="4902486" y="3516004"/>
              <a:ext cx="2147171" cy="1297767"/>
            </a:xfrm>
            <a:custGeom>
              <a:rect b="b" l="l" r="r" t="t"/>
              <a:pathLst>
                <a:path extrusionOk="0" h="1765669" w="2921321">
                  <a:moveTo>
                    <a:pt x="2504139" y="666641"/>
                  </a:moveTo>
                  <a:cubicBezTo>
                    <a:pt x="2564618" y="630102"/>
                    <a:pt x="2623837" y="587263"/>
                    <a:pt x="2679276" y="540644"/>
                  </a:cubicBezTo>
                  <a:lnTo>
                    <a:pt x="2448701" y="393228"/>
                  </a:lnTo>
                  <a:lnTo>
                    <a:pt x="2737234" y="488985"/>
                  </a:lnTo>
                  <a:cubicBezTo>
                    <a:pt x="2846852" y="383148"/>
                    <a:pt x="2924970" y="263450"/>
                    <a:pt x="2921190" y="156353"/>
                  </a:cubicBezTo>
                  <a:cubicBezTo>
                    <a:pt x="2913630" y="-17523"/>
                    <a:pt x="2791413" y="93354"/>
                    <a:pt x="2579738" y="41696"/>
                  </a:cubicBezTo>
                  <a:cubicBezTo>
                    <a:pt x="2368063" y="-9963"/>
                    <a:pt x="2219386" y="-12483"/>
                    <a:pt x="2003931" y="27836"/>
                  </a:cubicBezTo>
                  <a:cubicBezTo>
                    <a:pt x="1940933" y="39176"/>
                    <a:pt x="1890534" y="46735"/>
                    <a:pt x="1847695" y="51775"/>
                  </a:cubicBezTo>
                  <a:cubicBezTo>
                    <a:pt x="1871634" y="122334"/>
                    <a:pt x="1890534" y="210532"/>
                    <a:pt x="1871634" y="281090"/>
                  </a:cubicBezTo>
                  <a:lnTo>
                    <a:pt x="1710357" y="65635"/>
                  </a:lnTo>
                  <a:cubicBezTo>
                    <a:pt x="1659959" y="71935"/>
                    <a:pt x="1605780" y="80755"/>
                    <a:pt x="1531442" y="98394"/>
                  </a:cubicBezTo>
                  <a:cubicBezTo>
                    <a:pt x="1334886" y="146273"/>
                    <a:pt x="1239129" y="236991"/>
                    <a:pt x="1038793" y="310070"/>
                  </a:cubicBezTo>
                  <a:cubicBezTo>
                    <a:pt x="839718" y="383148"/>
                    <a:pt x="857357" y="447406"/>
                    <a:pt x="857357" y="447406"/>
                  </a:cubicBezTo>
                  <a:cubicBezTo>
                    <a:pt x="857357" y="447406"/>
                    <a:pt x="951855" y="617502"/>
                    <a:pt x="990914" y="720820"/>
                  </a:cubicBezTo>
                  <a:cubicBezTo>
                    <a:pt x="1029973" y="824138"/>
                    <a:pt x="982094" y="874537"/>
                    <a:pt x="982094" y="874537"/>
                  </a:cubicBezTo>
                  <a:cubicBezTo>
                    <a:pt x="965715" y="786339"/>
                    <a:pt x="741440" y="485205"/>
                    <a:pt x="741440" y="485205"/>
                  </a:cubicBezTo>
                  <a:lnTo>
                    <a:pt x="551184" y="652782"/>
                  </a:lnTo>
                  <a:cubicBezTo>
                    <a:pt x="479366" y="710740"/>
                    <a:pt x="394948" y="771219"/>
                    <a:pt x="306750" y="849337"/>
                  </a:cubicBezTo>
                  <a:cubicBezTo>
                    <a:pt x="391168" y="900996"/>
                    <a:pt x="498265" y="982894"/>
                    <a:pt x="524725" y="1079912"/>
                  </a:cubicBezTo>
                  <a:cubicBezTo>
                    <a:pt x="524725" y="1079912"/>
                    <a:pt x="354629" y="970294"/>
                    <a:pt x="212252" y="940055"/>
                  </a:cubicBezTo>
                  <a:cubicBezTo>
                    <a:pt x="165633" y="989194"/>
                    <a:pt x="120274" y="1043373"/>
                    <a:pt x="77435" y="1107631"/>
                  </a:cubicBezTo>
                  <a:cubicBezTo>
                    <a:pt x="-75022" y="1334426"/>
                    <a:pt x="44676" y="1563741"/>
                    <a:pt x="44676" y="1563741"/>
                  </a:cubicBezTo>
                  <a:cubicBezTo>
                    <a:pt x="142954" y="1697298"/>
                    <a:pt x="349589" y="1799355"/>
                    <a:pt x="527245" y="1755256"/>
                  </a:cubicBezTo>
                  <a:cubicBezTo>
                    <a:pt x="704900" y="1711157"/>
                    <a:pt x="898936" y="1575081"/>
                    <a:pt x="898936" y="1575081"/>
                  </a:cubicBezTo>
                  <a:lnTo>
                    <a:pt x="762859" y="1382305"/>
                  </a:lnTo>
                  <a:lnTo>
                    <a:pt x="997214" y="1517122"/>
                  </a:lnTo>
                  <a:cubicBezTo>
                    <a:pt x="997214" y="1517122"/>
                    <a:pt x="1132031" y="1474283"/>
                    <a:pt x="1261808" y="1413805"/>
                  </a:cubicBezTo>
                  <a:cubicBezTo>
                    <a:pt x="1391585" y="1352066"/>
                    <a:pt x="1877934" y="1023213"/>
                    <a:pt x="1853994" y="1008094"/>
                  </a:cubicBezTo>
                  <a:cubicBezTo>
                    <a:pt x="1830055" y="992974"/>
                    <a:pt x="1641059" y="776259"/>
                    <a:pt x="1641059" y="776259"/>
                  </a:cubicBezTo>
                  <a:lnTo>
                    <a:pt x="1909433" y="940055"/>
                  </a:lnTo>
                  <a:cubicBezTo>
                    <a:pt x="1913213" y="936275"/>
                    <a:pt x="2293725" y="793898"/>
                    <a:pt x="2504139" y="66664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3" name="Google Shape;3053;p75"/>
            <p:cNvSpPr/>
            <p:nvPr/>
          </p:nvSpPr>
          <p:spPr>
            <a:xfrm>
              <a:off x="4906608" y="3592683"/>
              <a:ext cx="2081362" cy="1218196"/>
            </a:xfrm>
            <a:custGeom>
              <a:rect b="b" l="l" r="r" t="t"/>
              <a:pathLst>
                <a:path extrusionOk="0" h="1657409" w="2831785">
                  <a:moveTo>
                    <a:pt x="2509863" y="206850"/>
                  </a:moveTo>
                  <a:cubicBezTo>
                    <a:pt x="2555222" y="124952"/>
                    <a:pt x="2814776" y="70773"/>
                    <a:pt x="2831156" y="17854"/>
                  </a:cubicBezTo>
                  <a:cubicBezTo>
                    <a:pt x="2847535" y="-35065"/>
                    <a:pt x="2540102" y="41794"/>
                    <a:pt x="2422925" y="90932"/>
                  </a:cubicBezTo>
                  <a:cubicBezTo>
                    <a:pt x="2305747" y="141331"/>
                    <a:pt x="2304488" y="114872"/>
                    <a:pt x="2202430" y="112352"/>
                  </a:cubicBezTo>
                  <a:cubicBezTo>
                    <a:pt x="2099113" y="109832"/>
                    <a:pt x="2087772" y="184170"/>
                    <a:pt x="2013434" y="229529"/>
                  </a:cubicBezTo>
                  <a:cubicBezTo>
                    <a:pt x="1939096" y="274888"/>
                    <a:pt x="1844598" y="181650"/>
                    <a:pt x="1703481" y="181650"/>
                  </a:cubicBezTo>
                  <a:cubicBezTo>
                    <a:pt x="1563625" y="181650"/>
                    <a:pt x="1553544" y="375686"/>
                    <a:pt x="1480466" y="462624"/>
                  </a:cubicBezTo>
                  <a:cubicBezTo>
                    <a:pt x="1406128" y="549562"/>
                    <a:pt x="1326750" y="514283"/>
                    <a:pt x="1204533" y="505463"/>
                  </a:cubicBezTo>
                  <a:cubicBezTo>
                    <a:pt x="1083575" y="496643"/>
                    <a:pt x="1115075" y="732258"/>
                    <a:pt x="1016797" y="788956"/>
                  </a:cubicBezTo>
                  <a:cubicBezTo>
                    <a:pt x="917259" y="845655"/>
                    <a:pt x="861821" y="674299"/>
                    <a:pt x="714404" y="666739"/>
                  </a:cubicBezTo>
                  <a:cubicBezTo>
                    <a:pt x="566987" y="659180"/>
                    <a:pt x="732043" y="885974"/>
                    <a:pt x="662745" y="974172"/>
                  </a:cubicBezTo>
                  <a:cubicBezTo>
                    <a:pt x="593447" y="1062370"/>
                    <a:pt x="458630" y="1033391"/>
                    <a:pt x="321293" y="1039691"/>
                  </a:cubicBezTo>
                  <a:cubicBezTo>
                    <a:pt x="183956" y="1045990"/>
                    <a:pt x="202855" y="1260186"/>
                    <a:pt x="79378" y="1328224"/>
                  </a:cubicBezTo>
                  <a:cubicBezTo>
                    <a:pt x="44099" y="1348384"/>
                    <a:pt x="18900" y="1338304"/>
                    <a:pt x="0" y="1315625"/>
                  </a:cubicBezTo>
                  <a:cubicBezTo>
                    <a:pt x="11340" y="1398782"/>
                    <a:pt x="40319" y="1455481"/>
                    <a:pt x="40319" y="1455481"/>
                  </a:cubicBezTo>
                  <a:cubicBezTo>
                    <a:pt x="138597" y="1589038"/>
                    <a:pt x="345232" y="1691096"/>
                    <a:pt x="522888" y="1646997"/>
                  </a:cubicBezTo>
                  <a:cubicBezTo>
                    <a:pt x="569507" y="1635657"/>
                    <a:pt x="617386" y="1618018"/>
                    <a:pt x="661485" y="1597858"/>
                  </a:cubicBezTo>
                  <a:cubicBezTo>
                    <a:pt x="521628" y="1587778"/>
                    <a:pt x="280974" y="1601638"/>
                    <a:pt x="243175" y="1556279"/>
                  </a:cubicBezTo>
                  <a:cubicBezTo>
                    <a:pt x="185216" y="1488241"/>
                    <a:pt x="461150" y="1570139"/>
                    <a:pt x="619906" y="1451701"/>
                  </a:cubicBezTo>
                  <a:cubicBezTo>
                    <a:pt x="777402" y="1333264"/>
                    <a:pt x="666525" y="1256406"/>
                    <a:pt x="744643" y="1129149"/>
                  </a:cubicBezTo>
                  <a:cubicBezTo>
                    <a:pt x="822761" y="1001891"/>
                    <a:pt x="967658" y="1170728"/>
                    <a:pt x="1186893" y="1043471"/>
                  </a:cubicBezTo>
                  <a:cubicBezTo>
                    <a:pt x="1404868" y="917474"/>
                    <a:pt x="1393529" y="725958"/>
                    <a:pt x="1568664" y="671779"/>
                  </a:cubicBezTo>
                  <a:cubicBezTo>
                    <a:pt x="1745060" y="617600"/>
                    <a:pt x="1792939" y="615081"/>
                    <a:pt x="1929016" y="525622"/>
                  </a:cubicBezTo>
                  <a:cubicBezTo>
                    <a:pt x="2066353" y="436164"/>
                    <a:pt x="2089032" y="501683"/>
                    <a:pt x="2305747" y="447504"/>
                  </a:cubicBezTo>
                  <a:cubicBezTo>
                    <a:pt x="2435524" y="414745"/>
                    <a:pt x="2467024" y="364346"/>
                    <a:pt x="2480884" y="311427"/>
                  </a:cubicBezTo>
                  <a:lnTo>
                    <a:pt x="2443085" y="287488"/>
                  </a:lnTo>
                  <a:lnTo>
                    <a:pt x="2483404" y="301348"/>
                  </a:lnTo>
                  <a:cubicBezTo>
                    <a:pt x="2490963" y="269848"/>
                    <a:pt x="2493483" y="237089"/>
                    <a:pt x="2509863" y="20685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4" name="Google Shape;3054;p75"/>
            <p:cNvSpPr/>
            <p:nvPr/>
          </p:nvSpPr>
          <p:spPr>
            <a:xfrm>
              <a:off x="4668959" y="3606711"/>
              <a:ext cx="2319827" cy="1439650"/>
            </a:xfrm>
            <a:custGeom>
              <a:rect b="b" l="l" r="r" t="t"/>
              <a:pathLst>
                <a:path extrusionOk="0" h="1958707" w="3156227">
                  <a:moveTo>
                    <a:pt x="3156228" y="0"/>
                  </a:moveTo>
                  <a:cubicBezTo>
                    <a:pt x="3156228" y="0"/>
                    <a:pt x="3054170" y="26459"/>
                    <a:pt x="2766897" y="115917"/>
                  </a:cubicBezTo>
                  <a:cubicBezTo>
                    <a:pt x="2479624" y="205375"/>
                    <a:pt x="580847" y="1025617"/>
                    <a:pt x="0" y="1872317"/>
                  </a:cubicBezTo>
                  <a:cubicBezTo>
                    <a:pt x="0" y="1872317"/>
                    <a:pt x="45359" y="1981935"/>
                    <a:pt x="78118" y="1954215"/>
                  </a:cubicBezTo>
                  <a:cubicBezTo>
                    <a:pt x="110877" y="1926496"/>
                    <a:pt x="632505" y="992857"/>
                    <a:pt x="3156228"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5" name="Google Shape;3055;p75"/>
            <p:cNvSpPr/>
            <p:nvPr/>
          </p:nvSpPr>
          <p:spPr>
            <a:xfrm>
              <a:off x="5822232" y="3717853"/>
              <a:ext cx="122839" cy="191595"/>
            </a:xfrm>
            <a:custGeom>
              <a:rect b="b" l="l" r="r" t="t"/>
              <a:pathLst>
                <a:path extrusionOk="0" h="260674" w="167128">
                  <a:moveTo>
                    <a:pt x="95530" y="8578"/>
                  </a:moveTo>
                  <a:cubicBezTo>
                    <a:pt x="217746" y="70316"/>
                    <a:pt x="166088" y="279471"/>
                    <a:pt x="70330" y="259312"/>
                  </a:cubicBezTo>
                  <a:cubicBezTo>
                    <a:pt x="-26688" y="237892"/>
                    <a:pt x="-27948" y="-53161"/>
                    <a:pt x="95530" y="857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6" name="Google Shape;3056;p75"/>
            <p:cNvSpPr/>
            <p:nvPr/>
          </p:nvSpPr>
          <p:spPr>
            <a:xfrm>
              <a:off x="6314636" y="4006234"/>
              <a:ext cx="146599" cy="58955"/>
            </a:xfrm>
            <a:custGeom>
              <a:rect b="b" l="l" r="r" t="t"/>
              <a:pathLst>
                <a:path extrusionOk="0" h="80211" w="199454">
                  <a:moveTo>
                    <a:pt x="198218" y="47809"/>
                  </a:moveTo>
                  <a:cubicBezTo>
                    <a:pt x="176798" y="91908"/>
                    <a:pt x="57101" y="94428"/>
                    <a:pt x="6702" y="33949"/>
                  </a:cubicBezTo>
                  <a:cubicBezTo>
                    <a:pt x="-44956" y="-26529"/>
                    <a:pt x="219638" y="3710"/>
                    <a:pt x="198218" y="4780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7" name="Google Shape;3057;p75"/>
            <p:cNvSpPr/>
            <p:nvPr/>
          </p:nvSpPr>
          <p:spPr>
            <a:xfrm>
              <a:off x="5976588" y="4185109"/>
              <a:ext cx="129571" cy="80315"/>
            </a:xfrm>
            <a:custGeom>
              <a:rect b="b" l="l" r="r" t="t"/>
              <a:pathLst>
                <a:path extrusionOk="0" h="109272" w="176287">
                  <a:moveTo>
                    <a:pt x="176263" y="56073"/>
                  </a:moveTo>
                  <a:cubicBezTo>
                    <a:pt x="173743" y="132931"/>
                    <a:pt x="17507" y="121591"/>
                    <a:pt x="1127" y="53553"/>
                  </a:cubicBezTo>
                  <a:cubicBezTo>
                    <a:pt x="-16512" y="-15746"/>
                    <a:pt x="178783" y="-20785"/>
                    <a:pt x="176263" y="5607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8" name="Google Shape;3058;p75"/>
            <p:cNvSpPr/>
            <p:nvPr/>
          </p:nvSpPr>
          <p:spPr>
            <a:xfrm>
              <a:off x="5262074" y="4111313"/>
              <a:ext cx="88211" cy="140257"/>
            </a:xfrm>
            <a:custGeom>
              <a:rect b="b" l="l" r="r" t="t"/>
              <a:pathLst>
                <a:path extrusionOk="0" h="190826" w="120015">
                  <a:moveTo>
                    <a:pt x="30981" y="4170"/>
                  </a:moveTo>
                  <a:cubicBezTo>
                    <a:pt x="100280" y="41969"/>
                    <a:pt x="156979" y="181825"/>
                    <a:pt x="90200" y="190645"/>
                  </a:cubicBezTo>
                  <a:cubicBezTo>
                    <a:pt x="23422" y="198205"/>
                    <a:pt x="-39577" y="-33630"/>
                    <a:pt x="30981" y="417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59" name="Google Shape;3059;p75"/>
          <p:cNvGrpSpPr/>
          <p:nvPr/>
        </p:nvGrpSpPr>
        <p:grpSpPr>
          <a:xfrm>
            <a:off x="3630228" y="2472031"/>
            <a:ext cx="2049799" cy="1691449"/>
            <a:chOff x="1930476" y="3476328"/>
            <a:chExt cx="2489735" cy="2054474"/>
          </a:xfrm>
        </p:grpSpPr>
        <p:sp>
          <p:nvSpPr>
            <p:cNvPr id="3060" name="Google Shape;3060;p75"/>
            <p:cNvSpPr/>
            <p:nvPr/>
          </p:nvSpPr>
          <p:spPr>
            <a:xfrm>
              <a:off x="2932366" y="4272496"/>
              <a:ext cx="8334" cy="4630"/>
            </a:xfrm>
            <a:custGeom>
              <a:rect b="b" l="l" r="r" t="t"/>
              <a:pathLst>
                <a:path extrusionOk="0" h="6299" w="11339">
                  <a:moveTo>
                    <a:pt x="0" y="6300"/>
                  </a:moveTo>
                  <a:cubicBezTo>
                    <a:pt x="7560" y="2520"/>
                    <a:pt x="11340" y="0"/>
                    <a:pt x="11340" y="0"/>
                  </a:cubicBezTo>
                  <a:cubicBezTo>
                    <a:pt x="7560" y="2520"/>
                    <a:pt x="3780" y="5040"/>
                    <a:pt x="0" y="6300"/>
                  </a:cubicBezTo>
                  <a:close/>
                </a:path>
              </a:pathLst>
            </a:custGeom>
            <a:solidFill>
              <a:srgbClr val="68B7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1" name="Google Shape;3061;p75"/>
            <p:cNvSpPr/>
            <p:nvPr/>
          </p:nvSpPr>
          <p:spPr>
            <a:xfrm>
              <a:off x="1962740" y="3477252"/>
              <a:ext cx="2450941" cy="1760961"/>
            </a:xfrm>
            <a:custGeom>
              <a:rect b="b" l="l" r="r" t="t"/>
              <a:pathLst>
                <a:path extrusionOk="0" h="2395865" w="3334613">
                  <a:moveTo>
                    <a:pt x="3334614" y="0"/>
                  </a:moveTo>
                  <a:cubicBezTo>
                    <a:pt x="3334614" y="0"/>
                    <a:pt x="2795346" y="181436"/>
                    <a:pt x="2225839" y="62999"/>
                  </a:cubicBezTo>
                  <a:cubicBezTo>
                    <a:pt x="1656332" y="-55439"/>
                    <a:pt x="725213" y="540528"/>
                    <a:pt x="314463" y="1093655"/>
                  </a:cubicBezTo>
                  <a:cubicBezTo>
                    <a:pt x="-96288" y="1646782"/>
                    <a:pt x="-39589" y="2421665"/>
                    <a:pt x="119167" y="2395205"/>
                  </a:cubicBezTo>
                  <a:cubicBezTo>
                    <a:pt x="277923" y="2368746"/>
                    <a:pt x="557637" y="2304488"/>
                    <a:pt x="736553" y="2124312"/>
                  </a:cubicBezTo>
                  <a:cubicBezTo>
                    <a:pt x="915469" y="1944136"/>
                    <a:pt x="1056586" y="1753880"/>
                    <a:pt x="1080525" y="1587564"/>
                  </a:cubicBezTo>
                  <a:cubicBezTo>
                    <a:pt x="1080525" y="1587564"/>
                    <a:pt x="713873" y="1330530"/>
                    <a:pt x="805851" y="1320450"/>
                  </a:cubicBezTo>
                  <a:cubicBezTo>
                    <a:pt x="897829" y="1310370"/>
                    <a:pt x="1043986" y="1542205"/>
                    <a:pt x="1118324" y="1445187"/>
                  </a:cubicBezTo>
                  <a:cubicBezTo>
                    <a:pt x="1192663" y="1348169"/>
                    <a:pt x="1554274" y="1029397"/>
                    <a:pt x="1699171" y="978998"/>
                  </a:cubicBezTo>
                  <a:cubicBezTo>
                    <a:pt x="1699171" y="978998"/>
                    <a:pt x="1367798" y="745903"/>
                    <a:pt x="1464816" y="743383"/>
                  </a:cubicBezTo>
                  <a:cubicBezTo>
                    <a:pt x="1561834" y="742123"/>
                    <a:pt x="1765949" y="907179"/>
                    <a:pt x="1794929" y="879460"/>
                  </a:cubicBezTo>
                  <a:cubicBezTo>
                    <a:pt x="1822648" y="853001"/>
                    <a:pt x="2204419" y="664005"/>
                    <a:pt x="2204419" y="664005"/>
                  </a:cubicBezTo>
                  <a:cubicBezTo>
                    <a:pt x="2204419" y="664005"/>
                    <a:pt x="1941085" y="434690"/>
                    <a:pt x="2009124" y="439730"/>
                  </a:cubicBezTo>
                  <a:cubicBezTo>
                    <a:pt x="2077162" y="443510"/>
                    <a:pt x="2325377" y="572027"/>
                    <a:pt x="2325377" y="572027"/>
                  </a:cubicBezTo>
                  <a:cubicBezTo>
                    <a:pt x="2325377" y="572027"/>
                    <a:pt x="3121679" y="254514"/>
                    <a:pt x="333461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2" name="Google Shape;3062;p75"/>
            <p:cNvSpPr/>
            <p:nvPr/>
          </p:nvSpPr>
          <p:spPr>
            <a:xfrm>
              <a:off x="1948127" y="3481876"/>
              <a:ext cx="2463723" cy="1733555"/>
            </a:xfrm>
            <a:custGeom>
              <a:rect b="b" l="l" r="r" t="t"/>
              <a:pathLst>
                <a:path extrusionOk="0" h="2358578" w="3352004">
                  <a:moveTo>
                    <a:pt x="546049" y="897100"/>
                  </a:moveTo>
                  <a:cubicBezTo>
                    <a:pt x="1085317" y="336412"/>
                    <a:pt x="1725382" y="-8820"/>
                    <a:pt x="2247010" y="57959"/>
                  </a:cubicBezTo>
                  <a:cubicBezTo>
                    <a:pt x="2749739" y="122217"/>
                    <a:pt x="3238607" y="57959"/>
                    <a:pt x="3352005" y="0"/>
                  </a:cubicBezTo>
                  <a:cubicBezTo>
                    <a:pt x="3294046" y="32759"/>
                    <a:pt x="3021893" y="182696"/>
                    <a:pt x="2822817" y="221755"/>
                  </a:cubicBezTo>
                  <a:cubicBezTo>
                    <a:pt x="2599802" y="265854"/>
                    <a:pt x="2463725" y="309953"/>
                    <a:pt x="2463725" y="309953"/>
                  </a:cubicBezTo>
                  <a:lnTo>
                    <a:pt x="2197871" y="190256"/>
                  </a:lnTo>
                  <a:lnTo>
                    <a:pt x="2378047" y="367912"/>
                  </a:lnTo>
                  <a:cubicBezTo>
                    <a:pt x="2378047" y="367912"/>
                    <a:pt x="2042895" y="467449"/>
                    <a:pt x="1851379" y="595966"/>
                  </a:cubicBezTo>
                  <a:cubicBezTo>
                    <a:pt x="1838779" y="604786"/>
                    <a:pt x="1826180" y="612346"/>
                    <a:pt x="1814840" y="621166"/>
                  </a:cubicBezTo>
                  <a:cubicBezTo>
                    <a:pt x="1727902" y="566987"/>
                    <a:pt x="1494807" y="435950"/>
                    <a:pt x="1307072" y="453589"/>
                  </a:cubicBezTo>
                  <a:cubicBezTo>
                    <a:pt x="1307072" y="453589"/>
                    <a:pt x="1604425" y="540528"/>
                    <a:pt x="1760661" y="661485"/>
                  </a:cubicBezTo>
                  <a:cubicBezTo>
                    <a:pt x="1632144" y="762282"/>
                    <a:pt x="1559066" y="854261"/>
                    <a:pt x="1399049" y="968918"/>
                  </a:cubicBezTo>
                  <a:cubicBezTo>
                    <a:pt x="1205014" y="1106255"/>
                    <a:pt x="1205014" y="1106255"/>
                    <a:pt x="1205014" y="1106255"/>
                  </a:cubicBezTo>
                  <a:cubicBezTo>
                    <a:pt x="1205014" y="1106255"/>
                    <a:pt x="816943" y="953798"/>
                    <a:pt x="857262" y="1007977"/>
                  </a:cubicBezTo>
                  <a:cubicBezTo>
                    <a:pt x="897581" y="1062156"/>
                    <a:pt x="1062637" y="1171773"/>
                    <a:pt x="1062637" y="1171773"/>
                  </a:cubicBezTo>
                  <a:cubicBezTo>
                    <a:pt x="1062637" y="1171773"/>
                    <a:pt x="951760" y="1159173"/>
                    <a:pt x="881201" y="1345649"/>
                  </a:cubicBezTo>
                  <a:cubicBezTo>
                    <a:pt x="835842" y="1465347"/>
                    <a:pt x="844662" y="1614023"/>
                    <a:pt x="804343" y="1758920"/>
                  </a:cubicBezTo>
                  <a:cubicBezTo>
                    <a:pt x="713625" y="1723641"/>
                    <a:pt x="510770" y="1665682"/>
                    <a:pt x="315474" y="1757660"/>
                  </a:cubicBezTo>
                  <a:cubicBezTo>
                    <a:pt x="315474" y="1757660"/>
                    <a:pt x="604008" y="1780340"/>
                    <a:pt x="757724" y="1878617"/>
                  </a:cubicBezTo>
                  <a:cubicBezTo>
                    <a:pt x="736305" y="1917676"/>
                    <a:pt x="709845" y="1956735"/>
                    <a:pt x="674566" y="1994535"/>
                  </a:cubicBezTo>
                  <a:cubicBezTo>
                    <a:pt x="478011" y="2202430"/>
                    <a:pt x="77340" y="2425445"/>
                    <a:pt x="19381" y="2339767"/>
                  </a:cubicBezTo>
                  <a:cubicBezTo>
                    <a:pt x="-38578" y="2252829"/>
                    <a:pt x="5521" y="1457787"/>
                    <a:pt x="546049" y="89710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3" name="Google Shape;3063;p75"/>
            <p:cNvSpPr/>
            <p:nvPr/>
          </p:nvSpPr>
          <p:spPr>
            <a:xfrm>
              <a:off x="1949044" y="3517451"/>
              <a:ext cx="2065517" cy="1683869"/>
            </a:xfrm>
            <a:custGeom>
              <a:rect b="b" l="l" r="r" t="t"/>
              <a:pathLst>
                <a:path extrusionOk="0" h="2290978" w="2810227">
                  <a:moveTo>
                    <a:pt x="19392" y="2290033"/>
                  </a:moveTo>
                  <a:cubicBezTo>
                    <a:pt x="-38567" y="2204355"/>
                    <a:pt x="5532" y="1408053"/>
                    <a:pt x="544800" y="847366"/>
                  </a:cubicBezTo>
                  <a:cubicBezTo>
                    <a:pt x="1084067" y="286679"/>
                    <a:pt x="1724133" y="-58553"/>
                    <a:pt x="2245761" y="8225"/>
                  </a:cubicBezTo>
                  <a:cubicBezTo>
                    <a:pt x="2443576" y="33425"/>
                    <a:pt x="2638872" y="38465"/>
                    <a:pt x="2810228" y="32165"/>
                  </a:cubicBezTo>
                  <a:cubicBezTo>
                    <a:pt x="2766129" y="61144"/>
                    <a:pt x="2728330" y="101463"/>
                    <a:pt x="2681711" y="124143"/>
                  </a:cubicBezTo>
                  <a:cubicBezTo>
                    <a:pt x="2578393" y="173281"/>
                    <a:pt x="2458696" y="134222"/>
                    <a:pt x="2347818" y="107763"/>
                  </a:cubicBezTo>
                  <a:cubicBezTo>
                    <a:pt x="2236941" y="81304"/>
                    <a:pt x="2100864" y="73744"/>
                    <a:pt x="2029046" y="161942"/>
                  </a:cubicBezTo>
                  <a:cubicBezTo>
                    <a:pt x="2010146" y="184621"/>
                    <a:pt x="1997546" y="212341"/>
                    <a:pt x="1979907" y="236280"/>
                  </a:cubicBezTo>
                  <a:cubicBezTo>
                    <a:pt x="1924468" y="313138"/>
                    <a:pt x="1822411" y="340858"/>
                    <a:pt x="1727913" y="342118"/>
                  </a:cubicBezTo>
                  <a:cubicBezTo>
                    <a:pt x="1633415" y="343378"/>
                    <a:pt x="1538917" y="323218"/>
                    <a:pt x="1444419" y="325738"/>
                  </a:cubicBezTo>
                  <a:cubicBezTo>
                    <a:pt x="1363781" y="328258"/>
                    <a:pt x="1265503" y="366057"/>
                    <a:pt x="1262983" y="446695"/>
                  </a:cubicBezTo>
                  <a:cubicBezTo>
                    <a:pt x="1260463" y="513474"/>
                    <a:pt x="1328502" y="571432"/>
                    <a:pt x="1313382" y="636951"/>
                  </a:cubicBezTo>
                  <a:cubicBezTo>
                    <a:pt x="1308342" y="659630"/>
                    <a:pt x="1294482" y="678530"/>
                    <a:pt x="1278103" y="694910"/>
                  </a:cubicBezTo>
                  <a:cubicBezTo>
                    <a:pt x="1109267" y="865006"/>
                    <a:pt x="772854" y="775548"/>
                    <a:pt x="632998" y="969583"/>
                  </a:cubicBezTo>
                  <a:cubicBezTo>
                    <a:pt x="619138" y="988483"/>
                    <a:pt x="607798" y="1011162"/>
                    <a:pt x="605278" y="1035102"/>
                  </a:cubicBezTo>
                  <a:cubicBezTo>
                    <a:pt x="602758" y="1066601"/>
                    <a:pt x="615358" y="1096841"/>
                    <a:pt x="626698" y="1127080"/>
                  </a:cubicBezTo>
                  <a:cubicBezTo>
                    <a:pt x="653157" y="1198898"/>
                    <a:pt x="665757" y="1282056"/>
                    <a:pt x="629218" y="1348835"/>
                  </a:cubicBezTo>
                  <a:cubicBezTo>
                    <a:pt x="583859" y="1431993"/>
                    <a:pt x="481801" y="1460972"/>
                    <a:pt x="396123" y="1498771"/>
                  </a:cubicBezTo>
                  <a:cubicBezTo>
                    <a:pt x="310445" y="1536571"/>
                    <a:pt x="219727" y="1617209"/>
                    <a:pt x="243667" y="1709186"/>
                  </a:cubicBezTo>
                  <a:cubicBezTo>
                    <a:pt x="263826" y="1787305"/>
                    <a:pt x="357064" y="1825104"/>
                    <a:pt x="388563" y="1899442"/>
                  </a:cubicBezTo>
                  <a:cubicBezTo>
                    <a:pt x="411243" y="1954881"/>
                    <a:pt x="393603" y="2020399"/>
                    <a:pt x="357064" y="2068278"/>
                  </a:cubicBezTo>
                  <a:cubicBezTo>
                    <a:pt x="321785" y="2116157"/>
                    <a:pt x="270126" y="2150176"/>
                    <a:pt x="219727" y="2182936"/>
                  </a:cubicBezTo>
                  <a:cubicBezTo>
                    <a:pt x="155469" y="2224515"/>
                    <a:pt x="88690" y="2263574"/>
                    <a:pt x="19392" y="2290033"/>
                  </a:cubicBezTo>
                  <a:cubicBezTo>
                    <a:pt x="19392" y="2291293"/>
                    <a:pt x="19392" y="2291293"/>
                    <a:pt x="19392" y="229003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4" name="Google Shape;3064;p75"/>
            <p:cNvSpPr/>
            <p:nvPr/>
          </p:nvSpPr>
          <p:spPr>
            <a:xfrm>
              <a:off x="1930476" y="3476328"/>
              <a:ext cx="2489735" cy="2054474"/>
            </a:xfrm>
            <a:custGeom>
              <a:rect b="b" l="l" r="r" t="t"/>
              <a:pathLst>
                <a:path extrusionOk="0" h="2795203" w="3387395">
                  <a:moveTo>
                    <a:pt x="3387395" y="0"/>
                  </a:moveTo>
                  <a:cubicBezTo>
                    <a:pt x="3387395" y="0"/>
                    <a:pt x="2878367" y="107098"/>
                    <a:pt x="2204283" y="54179"/>
                  </a:cubicBezTo>
                  <a:cubicBezTo>
                    <a:pt x="1483579" y="-2520"/>
                    <a:pt x="519701" y="689204"/>
                    <a:pt x="218568" y="1319190"/>
                  </a:cubicBezTo>
                  <a:cubicBezTo>
                    <a:pt x="-80045" y="1942876"/>
                    <a:pt x="-1927" y="2732878"/>
                    <a:pt x="47212" y="2779497"/>
                  </a:cubicBezTo>
                  <a:cubicBezTo>
                    <a:pt x="96351" y="2827376"/>
                    <a:pt x="171949" y="2750517"/>
                    <a:pt x="171949" y="2750517"/>
                  </a:cubicBezTo>
                  <a:cubicBezTo>
                    <a:pt x="171949" y="2750517"/>
                    <a:pt x="-119104" y="1964295"/>
                    <a:pt x="420163" y="1145314"/>
                  </a:cubicBezTo>
                  <a:cubicBezTo>
                    <a:pt x="420163" y="1145314"/>
                    <a:pt x="1208905" y="27719"/>
                    <a:pt x="2341619" y="112138"/>
                  </a:cubicBezTo>
                  <a:cubicBezTo>
                    <a:pt x="3122801" y="171356"/>
                    <a:pt x="3387395" y="0"/>
                    <a:pt x="3387395"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8" name="Shape 3068"/>
        <p:cNvGrpSpPr/>
        <p:nvPr/>
      </p:nvGrpSpPr>
      <p:grpSpPr>
        <a:xfrm>
          <a:off x="0" y="0"/>
          <a:ext cx="0" cy="0"/>
          <a:chOff x="0" y="0"/>
          <a:chExt cx="0" cy="0"/>
        </a:xfrm>
      </p:grpSpPr>
      <p:sp>
        <p:nvSpPr>
          <p:cNvPr id="3069" name="Google Shape;3069;p7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Recursos</a:t>
            </a:r>
            <a:endParaRPr/>
          </a:p>
        </p:txBody>
      </p:sp>
      <p:sp>
        <p:nvSpPr>
          <p:cNvPr id="3070" name="Google Shape;3070;p76"/>
          <p:cNvSpPr txBox="1"/>
          <p:nvPr>
            <p:ph idx="1" type="body"/>
          </p:nvPr>
        </p:nvSpPr>
        <p:spPr>
          <a:xfrm>
            <a:off x="720000" y="1124500"/>
            <a:ext cx="7704000" cy="34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Você gostou dos recursos usados no modelo? Obtenha-os nestes sites:</a:t>
            </a:r>
            <a:endParaRPr/>
          </a:p>
          <a:p>
            <a:pPr indent="0" lvl="0" marL="0" rtl="0" algn="l">
              <a:spcBef>
                <a:spcPts val="1000"/>
              </a:spcBef>
              <a:spcAft>
                <a:spcPts val="0"/>
              </a:spcAft>
              <a:buNone/>
            </a:pPr>
            <a:r>
              <a:rPr b="1" lang="pt-BR"/>
              <a:t>Vetores</a:t>
            </a:r>
            <a:endParaRPr b="1"/>
          </a:p>
          <a:p>
            <a:pPr indent="-317500" lvl="0" marL="457200" rtl="0" algn="l">
              <a:spcBef>
                <a:spcPts val="0"/>
              </a:spcBef>
              <a:spcAft>
                <a:spcPts val="0"/>
              </a:spcAft>
              <a:buSzPts val="1400"/>
              <a:buChar char="●"/>
            </a:pPr>
            <a:r>
              <a:rPr lang="pt-BR" u="sng">
                <a:solidFill>
                  <a:schemeClr val="hlink"/>
                </a:solidFill>
                <a:hlinkClick r:id="rId3"/>
              </a:rPr>
              <a:t>Hand drawn birthday party twitch background</a:t>
            </a:r>
            <a:endParaRPr/>
          </a:p>
          <a:p>
            <a:pPr indent="-317500" lvl="0" marL="457200" rtl="0" algn="l">
              <a:spcBef>
                <a:spcPts val="0"/>
              </a:spcBef>
              <a:spcAft>
                <a:spcPts val="0"/>
              </a:spcAft>
              <a:buSzPts val="1400"/>
              <a:buChar char="●"/>
            </a:pPr>
            <a:r>
              <a:rPr lang="pt-BR" u="sng">
                <a:solidFill>
                  <a:schemeClr val="hlink"/>
                </a:solidFill>
                <a:hlinkClick r:id="rId4"/>
              </a:rPr>
              <a:t>Hand drawn birthday party landing page</a:t>
            </a:r>
            <a:endParaRPr/>
          </a:p>
          <a:p>
            <a:pPr indent="-317500" lvl="0" marL="457200" rtl="0" algn="l">
              <a:spcBef>
                <a:spcPts val="0"/>
              </a:spcBef>
              <a:spcAft>
                <a:spcPts val="0"/>
              </a:spcAft>
              <a:buSzPts val="1400"/>
              <a:buChar char="●"/>
            </a:pPr>
            <a:r>
              <a:rPr lang="pt-BR" u="sng">
                <a:solidFill>
                  <a:schemeClr val="hlink"/>
                </a:solidFill>
                <a:hlinkClick r:id="rId5"/>
              </a:rPr>
              <a:t>Flat design birthday party facebook post template</a:t>
            </a:r>
            <a:endParaRPr/>
          </a:p>
          <a:p>
            <a:pPr indent="0" lvl="0" marL="0" rtl="0" algn="l">
              <a:spcBef>
                <a:spcPts val="1000"/>
              </a:spcBef>
              <a:spcAft>
                <a:spcPts val="0"/>
              </a:spcAft>
              <a:buNone/>
            </a:pPr>
            <a:r>
              <a:rPr b="1" lang="pt-BR"/>
              <a:t>Fotos</a:t>
            </a:r>
            <a:endParaRPr b="1"/>
          </a:p>
          <a:p>
            <a:pPr indent="-317500" lvl="0" marL="457200" rtl="0" algn="l">
              <a:spcBef>
                <a:spcPts val="0"/>
              </a:spcBef>
              <a:spcAft>
                <a:spcPts val="0"/>
              </a:spcAft>
              <a:buSzPts val="1400"/>
              <a:buChar char="●"/>
            </a:pPr>
            <a:r>
              <a:rPr lang="pt-BR" u="sng">
                <a:solidFill>
                  <a:schemeClr val="hlink"/>
                </a:solidFill>
                <a:hlinkClick r:id="rId6"/>
              </a:rPr>
              <a:t>Forest with trees close up</a:t>
            </a:r>
            <a:endParaRPr/>
          </a:p>
          <a:p>
            <a:pPr indent="-317500" lvl="0" marL="457200" rtl="0" algn="l">
              <a:spcBef>
                <a:spcPts val="0"/>
              </a:spcBef>
              <a:spcAft>
                <a:spcPts val="0"/>
              </a:spcAft>
              <a:buSzPts val="1400"/>
              <a:buChar char="●"/>
            </a:pPr>
            <a:r>
              <a:rPr lang="pt-BR" u="sng">
                <a:solidFill>
                  <a:schemeClr val="hlink"/>
                </a:solidFill>
                <a:hlinkClick r:id="rId7"/>
              </a:rPr>
              <a:t>View of nature landscape with forest</a:t>
            </a:r>
            <a:endParaRPr/>
          </a:p>
          <a:p>
            <a:pPr indent="-317500" lvl="0" marL="457200" rtl="0" algn="l">
              <a:spcBef>
                <a:spcPts val="0"/>
              </a:spcBef>
              <a:spcAft>
                <a:spcPts val="0"/>
              </a:spcAft>
              <a:buSzPts val="1400"/>
              <a:buChar char="●"/>
            </a:pPr>
            <a:r>
              <a:rPr lang="pt-BR" u="sng">
                <a:solidFill>
                  <a:schemeClr val="hlink"/>
                </a:solidFill>
                <a:hlinkClick r:id="rId8"/>
              </a:rPr>
              <a:t>Smiley man holding project documents</a:t>
            </a:r>
            <a:endParaRPr/>
          </a:p>
          <a:p>
            <a:pPr indent="-317500" lvl="0" marL="457200" rtl="0" algn="l">
              <a:spcBef>
                <a:spcPts val="0"/>
              </a:spcBef>
              <a:spcAft>
                <a:spcPts val="0"/>
              </a:spcAft>
              <a:buSzPts val="1400"/>
              <a:buChar char="●"/>
            </a:pPr>
            <a:r>
              <a:rPr lang="pt-BR" u="sng">
                <a:solidFill>
                  <a:schemeClr val="hlink"/>
                </a:solidFill>
                <a:hlinkClick r:id="rId9"/>
              </a:rPr>
              <a:t>Medium shot smiley woman at work</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74" name="Shape 3074"/>
        <p:cNvGrpSpPr/>
        <p:nvPr/>
      </p:nvGrpSpPr>
      <p:grpSpPr>
        <a:xfrm>
          <a:off x="0" y="0"/>
          <a:ext cx="0" cy="0"/>
          <a:chOff x="0" y="0"/>
          <a:chExt cx="0" cy="0"/>
        </a:xfrm>
      </p:grpSpPr>
      <p:sp>
        <p:nvSpPr>
          <p:cNvPr id="3075" name="Google Shape;3075;p7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Instructions for use</a:t>
            </a:r>
            <a:endParaRPr/>
          </a:p>
        </p:txBody>
      </p:sp>
      <p:sp>
        <p:nvSpPr>
          <p:cNvPr id="3076" name="Google Shape;3076;p77"/>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pt-BR" sz="1100">
                <a:solidFill>
                  <a:schemeClr val="lt1"/>
                </a:solidFill>
              </a:rPr>
              <a:t>If you have a free account, in order to use this template, you must credit </a:t>
            </a:r>
            <a:r>
              <a:rPr b="1" lang="pt-BR" sz="1100" u="sng">
                <a:solidFill>
                  <a:schemeClr val="dk2"/>
                </a:solidFill>
                <a:hlinkClick r:id="rId3">
                  <a:extLst>
                    <a:ext uri="{A12FA001-AC4F-418D-AE19-62706E023703}">
                      <ahyp:hlinkClr val="tx"/>
                    </a:ext>
                  </a:extLst>
                </a:hlinkClick>
              </a:rPr>
              <a:t>Slidesgo</a:t>
            </a:r>
            <a:r>
              <a:rPr b="1" lang="pt-BR" sz="1100">
                <a:solidFill>
                  <a:schemeClr val="dk2"/>
                </a:solidFill>
              </a:rPr>
              <a:t> </a:t>
            </a:r>
            <a:r>
              <a:rPr lang="pt-BR" sz="1100">
                <a:solidFill>
                  <a:schemeClr val="lt1"/>
                </a:solidFill>
              </a:rPr>
              <a:t>by keeping the </a:t>
            </a:r>
            <a:r>
              <a:rPr b="1" lang="pt-BR" sz="1100" u="sng">
                <a:solidFill>
                  <a:schemeClr val="hlink"/>
                </a:solidFill>
                <a:hlinkClick action="ppaction://hlinksldjump" r:id="rId4"/>
              </a:rPr>
              <a:t>Thanks</a:t>
            </a:r>
            <a:r>
              <a:rPr b="1" lang="pt-BR" sz="1100">
                <a:solidFill>
                  <a:schemeClr val="dk2"/>
                </a:solidFill>
              </a:rPr>
              <a:t> </a:t>
            </a:r>
            <a:r>
              <a:rPr lang="pt-BR"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pt-BR"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pt-BR"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pt-BR"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pt-BR"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pt-BR"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pt-BR"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pt-BR"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pt-BR"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pt-BR"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pt-BR"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pt-BR" sz="1100" u="sng">
                <a:solidFill>
                  <a:schemeClr val="dk2"/>
                </a:solidFill>
                <a:hlinkClick r:id="rId5">
                  <a:extLst>
                    <a:ext uri="{A12FA001-AC4F-418D-AE19-62706E023703}">
                      <ahyp:hlinkClr val="tx"/>
                    </a:ext>
                  </a:extLst>
                </a:hlinkClick>
              </a:rPr>
              <a:t>https://slidesgo.com/faqs</a:t>
            </a:r>
            <a:r>
              <a:rPr lang="pt-BR" sz="1100">
                <a:solidFill>
                  <a:schemeClr val="lt1"/>
                </a:solidFill>
              </a:rPr>
              <a:t> and </a:t>
            </a:r>
            <a:r>
              <a:rPr b="1" lang="pt-BR"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80" name="Shape 3080"/>
        <p:cNvGrpSpPr/>
        <p:nvPr/>
      </p:nvGrpSpPr>
      <p:grpSpPr>
        <a:xfrm>
          <a:off x="0" y="0"/>
          <a:ext cx="0" cy="0"/>
          <a:chOff x="0" y="0"/>
          <a:chExt cx="0" cy="0"/>
        </a:xfrm>
      </p:grpSpPr>
      <p:sp>
        <p:nvSpPr>
          <p:cNvPr id="3081" name="Google Shape;3081;p78"/>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pt-BR" sz="1100">
                <a:solidFill>
                  <a:schemeClr val="lt1"/>
                </a:solidFill>
              </a:rPr>
              <a:t>As a Premium user, you can use this template without attributing </a:t>
            </a:r>
            <a:r>
              <a:rPr b="1" lang="pt-BR" sz="1100" u="sng">
                <a:solidFill>
                  <a:schemeClr val="dk2"/>
                </a:solidFill>
                <a:hlinkClick r:id="rId3">
                  <a:extLst>
                    <a:ext uri="{A12FA001-AC4F-418D-AE19-62706E023703}">
                      <ahyp:hlinkClr val="tx"/>
                    </a:ext>
                  </a:extLst>
                </a:hlinkClick>
              </a:rPr>
              <a:t>Slidesgo</a:t>
            </a:r>
            <a:r>
              <a:rPr b="1" lang="pt-BR" sz="1100">
                <a:solidFill>
                  <a:schemeClr val="dk2"/>
                </a:solidFill>
              </a:rPr>
              <a:t> </a:t>
            </a:r>
            <a:r>
              <a:rPr lang="pt-BR" sz="1100">
                <a:solidFill>
                  <a:schemeClr val="lt1"/>
                </a:solidFill>
              </a:rPr>
              <a:t>or keeping the "</a:t>
            </a:r>
            <a:r>
              <a:rPr b="1" lang="pt-BR" sz="1100" u="sng">
                <a:solidFill>
                  <a:schemeClr val="hlink"/>
                </a:solidFill>
                <a:hlinkClick action="ppaction://hlinksldjump" r:id="rId4"/>
              </a:rPr>
              <a:t>Thanks</a:t>
            </a:r>
            <a:r>
              <a:rPr lang="pt-BR"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pt-BR"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pt-BR"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pt-BR"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pt-BR"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pt-BR"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pt-BR"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pt-BR"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pt-BR"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pt-BR"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pt-BR"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pt-BR"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pt-BR" sz="1100" u="sng">
                <a:solidFill>
                  <a:schemeClr val="dk2"/>
                </a:solidFill>
                <a:hlinkClick r:id="rId5">
                  <a:extLst>
                    <a:ext uri="{A12FA001-AC4F-418D-AE19-62706E023703}">
                      <ahyp:hlinkClr val="tx"/>
                    </a:ext>
                  </a:extLst>
                </a:hlinkClick>
              </a:rPr>
              <a:t>https://slidesgo.com/faqs</a:t>
            </a:r>
            <a:r>
              <a:rPr lang="pt-BR" sz="1100">
                <a:solidFill>
                  <a:schemeClr val="lt1"/>
                </a:solidFill>
              </a:rPr>
              <a:t> and </a:t>
            </a:r>
            <a:r>
              <a:rPr b="1" lang="pt-BR"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3082" name="Google Shape;3082;p7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grpSp>
        <p:nvGrpSpPr>
          <p:cNvPr id="1579" name="Google Shape;1579;p43"/>
          <p:cNvGrpSpPr/>
          <p:nvPr/>
        </p:nvGrpSpPr>
        <p:grpSpPr>
          <a:xfrm>
            <a:off x="-1258281" y="643946"/>
            <a:ext cx="8737853" cy="6200828"/>
            <a:chOff x="-1258281" y="643946"/>
            <a:chExt cx="8737853" cy="6200828"/>
          </a:xfrm>
        </p:grpSpPr>
        <p:grpSp>
          <p:nvGrpSpPr>
            <p:cNvPr id="1580" name="Google Shape;1580;p43"/>
            <p:cNvGrpSpPr/>
            <p:nvPr/>
          </p:nvGrpSpPr>
          <p:grpSpPr>
            <a:xfrm>
              <a:off x="-849912" y="643946"/>
              <a:ext cx="8329485" cy="6200828"/>
              <a:chOff x="-849912" y="643946"/>
              <a:chExt cx="8329485" cy="6200828"/>
            </a:xfrm>
          </p:grpSpPr>
          <p:sp>
            <p:nvSpPr>
              <p:cNvPr id="1581" name="Google Shape;1581;p43"/>
              <p:cNvSpPr/>
              <p:nvPr/>
            </p:nvSpPr>
            <p:spPr>
              <a:xfrm>
                <a:off x="-83100" y="1218450"/>
                <a:ext cx="6502800" cy="39480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grpSp>
            <p:nvGrpSpPr>
              <p:cNvPr id="1582" name="Google Shape;1582;p43"/>
              <p:cNvGrpSpPr/>
              <p:nvPr/>
            </p:nvGrpSpPr>
            <p:grpSpPr>
              <a:xfrm>
                <a:off x="-849912" y="677507"/>
                <a:ext cx="6741289" cy="5585871"/>
                <a:chOff x="-849912" y="677507"/>
                <a:chExt cx="6741289" cy="5585871"/>
              </a:xfrm>
            </p:grpSpPr>
            <p:grpSp>
              <p:nvGrpSpPr>
                <p:cNvPr id="1583" name="Google Shape;1583;p43"/>
                <p:cNvGrpSpPr/>
                <p:nvPr/>
              </p:nvGrpSpPr>
              <p:grpSpPr>
                <a:xfrm flipH="1" rot="6299939">
                  <a:off x="1320491" y="982292"/>
                  <a:ext cx="1710068" cy="1406151"/>
                  <a:chOff x="7754112" y="1826157"/>
                  <a:chExt cx="1072114" cy="881576"/>
                </a:xfrm>
              </p:grpSpPr>
              <p:sp>
                <p:nvSpPr>
                  <p:cNvPr id="1584" name="Google Shape;1584;p43"/>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43"/>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43"/>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43"/>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8" name="Google Shape;1588;p43"/>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9" name="Google Shape;1589;p43"/>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0" name="Google Shape;1590;p43"/>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1" name="Google Shape;1591;p43"/>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2" name="Google Shape;1592;p43"/>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3" name="Google Shape;1593;p43"/>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4" name="Google Shape;1594;p43"/>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5" name="Google Shape;1595;p43"/>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6" name="Google Shape;1596;p43"/>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7" name="Google Shape;1597;p43"/>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8" name="Google Shape;1598;p43"/>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99" name="Google Shape;1599;p43"/>
                <p:cNvGrpSpPr/>
                <p:nvPr/>
              </p:nvGrpSpPr>
              <p:grpSpPr>
                <a:xfrm flipH="1" rot="898658">
                  <a:off x="4714550" y="3534453"/>
                  <a:ext cx="984060" cy="1621111"/>
                  <a:chOff x="5497045" y="1848477"/>
                  <a:chExt cx="933636" cy="1538044"/>
                </a:xfrm>
              </p:grpSpPr>
              <p:sp>
                <p:nvSpPr>
                  <p:cNvPr id="1600" name="Google Shape;1600;p43"/>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43"/>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2" name="Google Shape;1602;p43"/>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3" name="Google Shape;1603;p43"/>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43"/>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05" name="Google Shape;1605;p43"/>
                <p:cNvSpPr/>
                <p:nvPr/>
              </p:nvSpPr>
              <p:spPr>
                <a:xfrm flipH="1">
                  <a:off x="-849912" y="1295475"/>
                  <a:ext cx="1901209" cy="4967903"/>
                </a:xfrm>
                <a:custGeom>
                  <a:rect b="b" l="l" r="r" t="t"/>
                  <a:pathLst>
                    <a:path extrusionOk="0" h="3284564" w="1256998">
                      <a:moveTo>
                        <a:pt x="155479" y="1364915"/>
                      </a:moveTo>
                      <a:cubicBezTo>
                        <a:pt x="119963" y="1338216"/>
                        <a:pt x="133250" y="1213782"/>
                        <a:pt x="124433" y="1143121"/>
                      </a:cubicBezTo>
                      <a:cubicBezTo>
                        <a:pt x="115492" y="1072336"/>
                        <a:pt x="53275" y="927536"/>
                        <a:pt x="53275" y="927536"/>
                      </a:cubicBezTo>
                      <a:cubicBezTo>
                        <a:pt x="53275" y="927536"/>
                        <a:pt x="142192" y="1005028"/>
                        <a:pt x="159950" y="1154546"/>
                      </a:cubicBezTo>
                      <a:cubicBezTo>
                        <a:pt x="177709" y="1304065"/>
                        <a:pt x="248866" y="1356098"/>
                        <a:pt x="435392" y="1440420"/>
                      </a:cubicBezTo>
                      <a:cubicBezTo>
                        <a:pt x="491151" y="1465629"/>
                        <a:pt x="528655" y="1490342"/>
                        <a:pt x="553864" y="1512447"/>
                      </a:cubicBezTo>
                      <a:cubicBezTo>
                        <a:pt x="553740" y="1386648"/>
                        <a:pt x="552871" y="1288790"/>
                        <a:pt x="550263" y="1273391"/>
                      </a:cubicBezTo>
                      <a:cubicBezTo>
                        <a:pt x="545047" y="1242717"/>
                        <a:pt x="553368" y="1118533"/>
                        <a:pt x="555727" y="1001551"/>
                      </a:cubicBezTo>
                      <a:cubicBezTo>
                        <a:pt x="527661" y="957465"/>
                        <a:pt x="486680" y="914994"/>
                        <a:pt x="426575" y="892889"/>
                      </a:cubicBezTo>
                      <a:cubicBezTo>
                        <a:pt x="284383" y="840483"/>
                        <a:pt x="139832" y="788449"/>
                        <a:pt x="76622" y="687860"/>
                      </a:cubicBezTo>
                      <a:cubicBezTo>
                        <a:pt x="76622" y="687860"/>
                        <a:pt x="241043" y="757403"/>
                        <a:pt x="344861" y="774541"/>
                      </a:cubicBezTo>
                      <a:cubicBezTo>
                        <a:pt x="428189" y="788325"/>
                        <a:pt x="501831" y="837130"/>
                        <a:pt x="555230" y="889039"/>
                      </a:cubicBezTo>
                      <a:cubicBezTo>
                        <a:pt x="554361" y="865568"/>
                        <a:pt x="552747" y="844208"/>
                        <a:pt x="550263" y="826574"/>
                      </a:cubicBezTo>
                      <a:cubicBezTo>
                        <a:pt x="533250" y="707233"/>
                        <a:pt x="558459" y="481837"/>
                        <a:pt x="491151" y="441974"/>
                      </a:cubicBezTo>
                      <a:cubicBezTo>
                        <a:pt x="423843" y="402235"/>
                        <a:pt x="328593" y="366842"/>
                        <a:pt x="217820" y="309717"/>
                      </a:cubicBezTo>
                      <a:cubicBezTo>
                        <a:pt x="107047" y="252592"/>
                        <a:pt x="76622" y="188388"/>
                        <a:pt x="76622" y="188388"/>
                      </a:cubicBezTo>
                      <a:cubicBezTo>
                        <a:pt x="76622" y="188388"/>
                        <a:pt x="147407" y="269605"/>
                        <a:pt x="228873" y="252219"/>
                      </a:cubicBezTo>
                      <a:cubicBezTo>
                        <a:pt x="310338" y="234833"/>
                        <a:pt x="478857" y="402235"/>
                        <a:pt x="488792" y="344737"/>
                      </a:cubicBezTo>
                      <a:cubicBezTo>
                        <a:pt x="498726" y="287239"/>
                        <a:pt x="417013" y="238683"/>
                        <a:pt x="396646" y="163551"/>
                      </a:cubicBezTo>
                      <a:cubicBezTo>
                        <a:pt x="376280" y="88295"/>
                        <a:pt x="384228" y="0"/>
                        <a:pt x="384228" y="0"/>
                      </a:cubicBezTo>
                      <a:cubicBezTo>
                        <a:pt x="384228" y="0"/>
                        <a:pt x="456379" y="216454"/>
                        <a:pt x="531263" y="287239"/>
                      </a:cubicBezTo>
                      <a:cubicBezTo>
                        <a:pt x="606270" y="358025"/>
                        <a:pt x="628375" y="590002"/>
                        <a:pt x="628375" y="590002"/>
                      </a:cubicBezTo>
                      <a:cubicBezTo>
                        <a:pt x="654206" y="486059"/>
                        <a:pt x="832411" y="433157"/>
                        <a:pt x="907543" y="402235"/>
                      </a:cubicBezTo>
                      <a:cubicBezTo>
                        <a:pt x="982675" y="371313"/>
                        <a:pt x="1009250" y="340391"/>
                        <a:pt x="1044519" y="287364"/>
                      </a:cubicBezTo>
                      <a:cubicBezTo>
                        <a:pt x="1079911" y="234337"/>
                        <a:pt x="1150573" y="143061"/>
                        <a:pt x="1150573" y="143061"/>
                      </a:cubicBezTo>
                      <a:cubicBezTo>
                        <a:pt x="1150573" y="143061"/>
                        <a:pt x="1146102" y="234337"/>
                        <a:pt x="1070970" y="366966"/>
                      </a:cubicBezTo>
                      <a:cubicBezTo>
                        <a:pt x="995838" y="499596"/>
                        <a:pt x="832287" y="477491"/>
                        <a:pt x="774417" y="549394"/>
                      </a:cubicBezTo>
                      <a:cubicBezTo>
                        <a:pt x="716547" y="621297"/>
                        <a:pt x="765972" y="1175906"/>
                        <a:pt x="774417" y="1207449"/>
                      </a:cubicBezTo>
                      <a:cubicBezTo>
                        <a:pt x="782861" y="1238992"/>
                        <a:pt x="880843" y="1171435"/>
                        <a:pt x="916236" y="1123003"/>
                      </a:cubicBezTo>
                      <a:cubicBezTo>
                        <a:pt x="951628" y="1074571"/>
                        <a:pt x="964916" y="826698"/>
                        <a:pt x="978080" y="751566"/>
                      </a:cubicBezTo>
                      <a:cubicBezTo>
                        <a:pt x="991368" y="676435"/>
                        <a:pt x="1035577" y="621669"/>
                        <a:pt x="1035577" y="621669"/>
                      </a:cubicBezTo>
                      <a:cubicBezTo>
                        <a:pt x="1035577" y="621669"/>
                        <a:pt x="1035577" y="621669"/>
                        <a:pt x="1015708" y="786959"/>
                      </a:cubicBezTo>
                      <a:cubicBezTo>
                        <a:pt x="995838" y="952249"/>
                        <a:pt x="1015708" y="1060042"/>
                        <a:pt x="1015708" y="1060042"/>
                      </a:cubicBezTo>
                      <a:cubicBezTo>
                        <a:pt x="1015708" y="1060042"/>
                        <a:pt x="1088604" y="1007884"/>
                        <a:pt x="1092827" y="926170"/>
                      </a:cubicBezTo>
                      <a:cubicBezTo>
                        <a:pt x="1097049" y="844333"/>
                        <a:pt x="1101768" y="817881"/>
                        <a:pt x="1128344" y="791430"/>
                      </a:cubicBezTo>
                      <a:cubicBezTo>
                        <a:pt x="1154919" y="764854"/>
                        <a:pt x="1256999" y="698664"/>
                        <a:pt x="1256999" y="698664"/>
                      </a:cubicBezTo>
                      <a:lnTo>
                        <a:pt x="1137533" y="857993"/>
                      </a:lnTo>
                      <a:cubicBezTo>
                        <a:pt x="1137533" y="857993"/>
                        <a:pt x="1155167" y="928157"/>
                        <a:pt x="1093199" y="1095434"/>
                      </a:cubicBezTo>
                      <a:cubicBezTo>
                        <a:pt x="1031107" y="1262711"/>
                        <a:pt x="801613" y="1330392"/>
                        <a:pt x="782985" y="1407014"/>
                      </a:cubicBezTo>
                      <a:cubicBezTo>
                        <a:pt x="764358" y="1483636"/>
                        <a:pt x="782985" y="3284564"/>
                        <a:pt x="782985" y="3284564"/>
                      </a:cubicBezTo>
                      <a:lnTo>
                        <a:pt x="550263" y="3284564"/>
                      </a:lnTo>
                      <a:cubicBezTo>
                        <a:pt x="550263" y="3284564"/>
                        <a:pt x="552623" y="1927472"/>
                        <a:pt x="553492" y="1694253"/>
                      </a:cubicBezTo>
                      <a:cubicBezTo>
                        <a:pt x="497981" y="1616638"/>
                        <a:pt x="403601" y="1508473"/>
                        <a:pt x="302390" y="1495558"/>
                      </a:cubicBezTo>
                      <a:cubicBezTo>
                        <a:pt x="142688" y="1475191"/>
                        <a:pt x="133250" y="1427132"/>
                        <a:pt x="76622" y="1378203"/>
                      </a:cubicBezTo>
                      <a:cubicBezTo>
                        <a:pt x="19870" y="1329274"/>
                        <a:pt x="0" y="1196024"/>
                        <a:pt x="0" y="1196024"/>
                      </a:cubicBezTo>
                      <a:cubicBezTo>
                        <a:pt x="22229" y="1329274"/>
                        <a:pt x="191120" y="1391491"/>
                        <a:pt x="155479" y="1364915"/>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6" name="Google Shape;1606;p43"/>
                <p:cNvSpPr/>
                <p:nvPr/>
              </p:nvSpPr>
              <p:spPr>
                <a:xfrm flipH="1">
                  <a:off x="2841540" y="1129718"/>
                  <a:ext cx="2244037" cy="4125455"/>
                </a:xfrm>
                <a:custGeom>
                  <a:rect b="b" l="l" r="r" t="t"/>
                  <a:pathLst>
                    <a:path extrusionOk="0" h="3149202" w="1713005">
                      <a:moveTo>
                        <a:pt x="1024649" y="3148830"/>
                      </a:moveTo>
                      <a:cubicBezTo>
                        <a:pt x="1024649" y="3148830"/>
                        <a:pt x="997577" y="2152371"/>
                        <a:pt x="1024649" y="2041350"/>
                      </a:cubicBezTo>
                      <a:cubicBezTo>
                        <a:pt x="1051722" y="1930205"/>
                        <a:pt x="1384785" y="1832099"/>
                        <a:pt x="1474819" y="1589317"/>
                      </a:cubicBezTo>
                      <a:cubicBezTo>
                        <a:pt x="1564853" y="1346536"/>
                        <a:pt x="1539147" y="1244704"/>
                        <a:pt x="1539147" y="1244704"/>
                      </a:cubicBezTo>
                      <a:lnTo>
                        <a:pt x="1713006" y="1012976"/>
                      </a:lnTo>
                      <a:cubicBezTo>
                        <a:pt x="1713006" y="1012976"/>
                        <a:pt x="1564853" y="1109219"/>
                        <a:pt x="1526356" y="1147716"/>
                      </a:cubicBezTo>
                      <a:cubicBezTo>
                        <a:pt x="1487859" y="1186213"/>
                        <a:pt x="1481029" y="1224586"/>
                        <a:pt x="1474819" y="1343307"/>
                      </a:cubicBezTo>
                      <a:cubicBezTo>
                        <a:pt x="1468610" y="1462028"/>
                        <a:pt x="1362805" y="1537656"/>
                        <a:pt x="1362805" y="1537656"/>
                      </a:cubicBezTo>
                      <a:cubicBezTo>
                        <a:pt x="1362805" y="1537656"/>
                        <a:pt x="1333994" y="1381184"/>
                        <a:pt x="1362805" y="1141383"/>
                      </a:cubicBezTo>
                      <a:cubicBezTo>
                        <a:pt x="1391616" y="901582"/>
                        <a:pt x="1391616" y="901582"/>
                        <a:pt x="1391616" y="901582"/>
                      </a:cubicBezTo>
                      <a:cubicBezTo>
                        <a:pt x="1391616" y="901582"/>
                        <a:pt x="1327536" y="981060"/>
                        <a:pt x="1308287" y="1090094"/>
                      </a:cubicBezTo>
                      <a:cubicBezTo>
                        <a:pt x="1289039" y="1199129"/>
                        <a:pt x="1269790" y="1558768"/>
                        <a:pt x="1218502" y="1629056"/>
                      </a:cubicBezTo>
                      <a:cubicBezTo>
                        <a:pt x="1167214" y="1699345"/>
                        <a:pt x="1024898" y="1797451"/>
                        <a:pt x="1012727" y="1751627"/>
                      </a:cubicBezTo>
                      <a:cubicBezTo>
                        <a:pt x="1000433" y="1705803"/>
                        <a:pt x="928779" y="900961"/>
                        <a:pt x="1012727" y="796770"/>
                      </a:cubicBezTo>
                      <a:cubicBezTo>
                        <a:pt x="1096677" y="692455"/>
                        <a:pt x="1333994" y="724618"/>
                        <a:pt x="1443028" y="532132"/>
                      </a:cubicBezTo>
                      <a:cubicBezTo>
                        <a:pt x="1552062" y="339770"/>
                        <a:pt x="1558520" y="207264"/>
                        <a:pt x="1558520" y="207264"/>
                      </a:cubicBezTo>
                      <a:cubicBezTo>
                        <a:pt x="1558520" y="207264"/>
                        <a:pt x="1455943" y="339770"/>
                        <a:pt x="1404531" y="416764"/>
                      </a:cubicBezTo>
                      <a:cubicBezTo>
                        <a:pt x="1353242" y="493759"/>
                        <a:pt x="1314745" y="538590"/>
                        <a:pt x="1205711" y="583544"/>
                      </a:cubicBezTo>
                      <a:cubicBezTo>
                        <a:pt x="1096677" y="628499"/>
                        <a:pt x="837999" y="705121"/>
                        <a:pt x="800620" y="856006"/>
                      </a:cubicBezTo>
                      <a:cubicBezTo>
                        <a:pt x="800620" y="856006"/>
                        <a:pt x="768580" y="519465"/>
                        <a:pt x="659794" y="416764"/>
                      </a:cubicBezTo>
                      <a:cubicBezTo>
                        <a:pt x="551008" y="314188"/>
                        <a:pt x="446321" y="0"/>
                        <a:pt x="446321" y="0"/>
                      </a:cubicBezTo>
                      <a:cubicBezTo>
                        <a:pt x="446321" y="0"/>
                        <a:pt x="434771" y="128159"/>
                        <a:pt x="464203" y="237193"/>
                      </a:cubicBezTo>
                      <a:cubicBezTo>
                        <a:pt x="493759" y="346227"/>
                        <a:pt x="612231" y="416764"/>
                        <a:pt x="597950" y="500216"/>
                      </a:cubicBezTo>
                      <a:cubicBezTo>
                        <a:pt x="583545" y="583544"/>
                        <a:pt x="339025" y="340639"/>
                        <a:pt x="220801" y="365973"/>
                      </a:cubicBezTo>
                      <a:cubicBezTo>
                        <a:pt x="102577" y="391182"/>
                        <a:pt x="0" y="273455"/>
                        <a:pt x="0" y="273455"/>
                      </a:cubicBezTo>
                      <a:cubicBezTo>
                        <a:pt x="0" y="273455"/>
                        <a:pt x="44210" y="366594"/>
                        <a:pt x="204905" y="449549"/>
                      </a:cubicBezTo>
                      <a:cubicBezTo>
                        <a:pt x="365600" y="532380"/>
                        <a:pt x="503818" y="583669"/>
                        <a:pt x="601552" y="641415"/>
                      </a:cubicBezTo>
                      <a:cubicBezTo>
                        <a:pt x="699161" y="699161"/>
                        <a:pt x="662650" y="1026263"/>
                        <a:pt x="687363" y="1199377"/>
                      </a:cubicBezTo>
                      <a:cubicBezTo>
                        <a:pt x="712076" y="1372491"/>
                        <a:pt x="675566" y="1777954"/>
                        <a:pt x="687363" y="1847870"/>
                      </a:cubicBezTo>
                      <a:cubicBezTo>
                        <a:pt x="699161" y="1917786"/>
                        <a:pt x="687363" y="3149203"/>
                        <a:pt x="687363" y="3149203"/>
                      </a:cubicBezTo>
                      <a:lnTo>
                        <a:pt x="1024649" y="3149203"/>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07" name="Google Shape;1607;p43"/>
              <p:cNvGrpSpPr/>
              <p:nvPr/>
            </p:nvGrpSpPr>
            <p:grpSpPr>
              <a:xfrm>
                <a:off x="-225750" y="677500"/>
                <a:ext cx="6033223" cy="4524353"/>
                <a:chOff x="-225750" y="677500"/>
                <a:chExt cx="6033223" cy="4524353"/>
              </a:xfrm>
            </p:grpSpPr>
            <p:sp>
              <p:nvSpPr>
                <p:cNvPr id="1608" name="Google Shape;1608;p43"/>
                <p:cNvSpPr/>
                <p:nvPr/>
              </p:nvSpPr>
              <p:spPr>
                <a:xfrm>
                  <a:off x="611150" y="677500"/>
                  <a:ext cx="1705684" cy="4524353"/>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9" name="Google Shape;1609;p43"/>
                <p:cNvSpPr/>
                <p:nvPr/>
              </p:nvSpPr>
              <p:spPr>
                <a:xfrm>
                  <a:off x="-225750" y="905500"/>
                  <a:ext cx="1643525" cy="4294567"/>
                </a:xfrm>
                <a:custGeom>
                  <a:rect b="b" l="l" r="r" t="t"/>
                  <a:pathLst>
                    <a:path extrusionOk="0" h="3284564" w="1256998">
                      <a:moveTo>
                        <a:pt x="155479" y="1364915"/>
                      </a:moveTo>
                      <a:cubicBezTo>
                        <a:pt x="119963" y="1338216"/>
                        <a:pt x="133250" y="1213782"/>
                        <a:pt x="124433" y="1143121"/>
                      </a:cubicBezTo>
                      <a:cubicBezTo>
                        <a:pt x="115492" y="1072336"/>
                        <a:pt x="53275" y="927536"/>
                        <a:pt x="53275" y="927536"/>
                      </a:cubicBezTo>
                      <a:cubicBezTo>
                        <a:pt x="53275" y="927536"/>
                        <a:pt x="142192" y="1005028"/>
                        <a:pt x="159950" y="1154546"/>
                      </a:cubicBezTo>
                      <a:cubicBezTo>
                        <a:pt x="177709" y="1304065"/>
                        <a:pt x="248866" y="1356098"/>
                        <a:pt x="435392" y="1440420"/>
                      </a:cubicBezTo>
                      <a:cubicBezTo>
                        <a:pt x="491151" y="1465629"/>
                        <a:pt x="528655" y="1490342"/>
                        <a:pt x="553864" y="1512447"/>
                      </a:cubicBezTo>
                      <a:cubicBezTo>
                        <a:pt x="553740" y="1386648"/>
                        <a:pt x="552871" y="1288790"/>
                        <a:pt x="550263" y="1273391"/>
                      </a:cubicBezTo>
                      <a:cubicBezTo>
                        <a:pt x="545047" y="1242717"/>
                        <a:pt x="553368" y="1118533"/>
                        <a:pt x="555727" y="1001551"/>
                      </a:cubicBezTo>
                      <a:cubicBezTo>
                        <a:pt x="527661" y="957465"/>
                        <a:pt x="486680" y="914994"/>
                        <a:pt x="426575" y="892889"/>
                      </a:cubicBezTo>
                      <a:cubicBezTo>
                        <a:pt x="284383" y="840483"/>
                        <a:pt x="139832" y="788449"/>
                        <a:pt x="76622" y="687860"/>
                      </a:cubicBezTo>
                      <a:cubicBezTo>
                        <a:pt x="76622" y="687860"/>
                        <a:pt x="241043" y="757403"/>
                        <a:pt x="344861" y="774541"/>
                      </a:cubicBezTo>
                      <a:cubicBezTo>
                        <a:pt x="428189" y="788325"/>
                        <a:pt x="501831" y="837130"/>
                        <a:pt x="555230" y="889039"/>
                      </a:cubicBezTo>
                      <a:cubicBezTo>
                        <a:pt x="554361" y="865568"/>
                        <a:pt x="552747" y="844208"/>
                        <a:pt x="550263" y="826574"/>
                      </a:cubicBezTo>
                      <a:cubicBezTo>
                        <a:pt x="533250" y="707233"/>
                        <a:pt x="558459" y="481837"/>
                        <a:pt x="491151" y="441974"/>
                      </a:cubicBezTo>
                      <a:cubicBezTo>
                        <a:pt x="423843" y="402235"/>
                        <a:pt x="328593" y="366842"/>
                        <a:pt x="217820" y="309717"/>
                      </a:cubicBezTo>
                      <a:cubicBezTo>
                        <a:pt x="107047" y="252592"/>
                        <a:pt x="76622" y="188388"/>
                        <a:pt x="76622" y="188388"/>
                      </a:cubicBezTo>
                      <a:cubicBezTo>
                        <a:pt x="76622" y="188388"/>
                        <a:pt x="147407" y="269605"/>
                        <a:pt x="228873" y="252219"/>
                      </a:cubicBezTo>
                      <a:cubicBezTo>
                        <a:pt x="310338" y="234833"/>
                        <a:pt x="478857" y="402235"/>
                        <a:pt x="488792" y="344737"/>
                      </a:cubicBezTo>
                      <a:cubicBezTo>
                        <a:pt x="498726" y="287239"/>
                        <a:pt x="417013" y="238683"/>
                        <a:pt x="396646" y="163551"/>
                      </a:cubicBezTo>
                      <a:cubicBezTo>
                        <a:pt x="376280" y="88295"/>
                        <a:pt x="384228" y="0"/>
                        <a:pt x="384228" y="0"/>
                      </a:cubicBezTo>
                      <a:cubicBezTo>
                        <a:pt x="384228" y="0"/>
                        <a:pt x="456379" y="216454"/>
                        <a:pt x="531263" y="287239"/>
                      </a:cubicBezTo>
                      <a:cubicBezTo>
                        <a:pt x="606270" y="358025"/>
                        <a:pt x="628375" y="590002"/>
                        <a:pt x="628375" y="590002"/>
                      </a:cubicBezTo>
                      <a:cubicBezTo>
                        <a:pt x="654206" y="486059"/>
                        <a:pt x="832411" y="433157"/>
                        <a:pt x="907543" y="402235"/>
                      </a:cubicBezTo>
                      <a:cubicBezTo>
                        <a:pt x="982675" y="371313"/>
                        <a:pt x="1009250" y="340391"/>
                        <a:pt x="1044519" y="287364"/>
                      </a:cubicBezTo>
                      <a:cubicBezTo>
                        <a:pt x="1079911" y="234337"/>
                        <a:pt x="1150573" y="143061"/>
                        <a:pt x="1150573" y="143061"/>
                      </a:cubicBezTo>
                      <a:cubicBezTo>
                        <a:pt x="1150573" y="143061"/>
                        <a:pt x="1146102" y="234337"/>
                        <a:pt x="1070970" y="366966"/>
                      </a:cubicBezTo>
                      <a:cubicBezTo>
                        <a:pt x="995838" y="499596"/>
                        <a:pt x="832287" y="477491"/>
                        <a:pt x="774417" y="549394"/>
                      </a:cubicBezTo>
                      <a:cubicBezTo>
                        <a:pt x="716547" y="621297"/>
                        <a:pt x="765972" y="1175906"/>
                        <a:pt x="774417" y="1207449"/>
                      </a:cubicBezTo>
                      <a:cubicBezTo>
                        <a:pt x="782861" y="1238992"/>
                        <a:pt x="880843" y="1171435"/>
                        <a:pt x="916236" y="1123003"/>
                      </a:cubicBezTo>
                      <a:cubicBezTo>
                        <a:pt x="951628" y="1074571"/>
                        <a:pt x="964916" y="826698"/>
                        <a:pt x="978080" y="751566"/>
                      </a:cubicBezTo>
                      <a:cubicBezTo>
                        <a:pt x="991368" y="676435"/>
                        <a:pt x="1035577" y="621669"/>
                        <a:pt x="1035577" y="621669"/>
                      </a:cubicBezTo>
                      <a:cubicBezTo>
                        <a:pt x="1035577" y="621669"/>
                        <a:pt x="1035577" y="621669"/>
                        <a:pt x="1015708" y="786959"/>
                      </a:cubicBezTo>
                      <a:cubicBezTo>
                        <a:pt x="995838" y="952249"/>
                        <a:pt x="1015708" y="1060042"/>
                        <a:pt x="1015708" y="1060042"/>
                      </a:cubicBezTo>
                      <a:cubicBezTo>
                        <a:pt x="1015708" y="1060042"/>
                        <a:pt x="1088604" y="1007884"/>
                        <a:pt x="1092827" y="926170"/>
                      </a:cubicBezTo>
                      <a:cubicBezTo>
                        <a:pt x="1097049" y="844333"/>
                        <a:pt x="1101768" y="817881"/>
                        <a:pt x="1128344" y="791430"/>
                      </a:cubicBezTo>
                      <a:cubicBezTo>
                        <a:pt x="1154919" y="764854"/>
                        <a:pt x="1256999" y="698664"/>
                        <a:pt x="1256999" y="698664"/>
                      </a:cubicBezTo>
                      <a:lnTo>
                        <a:pt x="1137533" y="857993"/>
                      </a:lnTo>
                      <a:cubicBezTo>
                        <a:pt x="1137533" y="857993"/>
                        <a:pt x="1155167" y="928157"/>
                        <a:pt x="1093199" y="1095434"/>
                      </a:cubicBezTo>
                      <a:cubicBezTo>
                        <a:pt x="1031107" y="1262711"/>
                        <a:pt x="801613" y="1330392"/>
                        <a:pt x="782985" y="1407014"/>
                      </a:cubicBezTo>
                      <a:cubicBezTo>
                        <a:pt x="764358" y="1483636"/>
                        <a:pt x="782985" y="3284564"/>
                        <a:pt x="782985" y="3284564"/>
                      </a:cubicBezTo>
                      <a:lnTo>
                        <a:pt x="550263" y="3284564"/>
                      </a:lnTo>
                      <a:cubicBezTo>
                        <a:pt x="550263" y="3284564"/>
                        <a:pt x="552623" y="1927472"/>
                        <a:pt x="553492" y="1694253"/>
                      </a:cubicBezTo>
                      <a:cubicBezTo>
                        <a:pt x="497981" y="1616638"/>
                        <a:pt x="403601" y="1508473"/>
                        <a:pt x="302390" y="1495558"/>
                      </a:cubicBezTo>
                      <a:cubicBezTo>
                        <a:pt x="142688" y="1475191"/>
                        <a:pt x="133250" y="1427132"/>
                        <a:pt x="76622" y="1378203"/>
                      </a:cubicBezTo>
                      <a:cubicBezTo>
                        <a:pt x="19870" y="1329274"/>
                        <a:pt x="0" y="1196024"/>
                        <a:pt x="0" y="1196024"/>
                      </a:cubicBezTo>
                      <a:cubicBezTo>
                        <a:pt x="22229" y="1329274"/>
                        <a:pt x="191120" y="1391491"/>
                        <a:pt x="155479" y="136491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0" name="Google Shape;1610;p43"/>
                <p:cNvSpPr/>
                <p:nvPr/>
              </p:nvSpPr>
              <p:spPr>
                <a:xfrm>
                  <a:off x="3685876" y="1076526"/>
                  <a:ext cx="2121596" cy="4068316"/>
                </a:xfrm>
                <a:custGeom>
                  <a:rect b="b" l="l" r="r" t="t"/>
                  <a:pathLst>
                    <a:path extrusionOk="0" h="3172176" w="1654266">
                      <a:moveTo>
                        <a:pt x="222167" y="368581"/>
                      </a:moveTo>
                      <a:cubicBezTo>
                        <a:pt x="341260" y="343123"/>
                        <a:pt x="587642" y="587891"/>
                        <a:pt x="602172" y="503818"/>
                      </a:cubicBezTo>
                      <a:cubicBezTo>
                        <a:pt x="616702" y="419869"/>
                        <a:pt x="497236" y="348711"/>
                        <a:pt x="467432" y="238932"/>
                      </a:cubicBezTo>
                      <a:cubicBezTo>
                        <a:pt x="437752" y="129028"/>
                        <a:pt x="449425" y="0"/>
                        <a:pt x="449425" y="0"/>
                      </a:cubicBezTo>
                      <a:cubicBezTo>
                        <a:pt x="449425" y="0"/>
                        <a:pt x="554858" y="316423"/>
                        <a:pt x="664389" y="419869"/>
                      </a:cubicBezTo>
                      <a:cubicBezTo>
                        <a:pt x="773920" y="523191"/>
                        <a:pt x="806332" y="862339"/>
                        <a:pt x="806332" y="862339"/>
                      </a:cubicBezTo>
                      <a:cubicBezTo>
                        <a:pt x="830921" y="763364"/>
                        <a:pt x="949890" y="696180"/>
                        <a:pt x="1060290" y="648742"/>
                      </a:cubicBezTo>
                      <a:cubicBezTo>
                        <a:pt x="1086617" y="609623"/>
                        <a:pt x="1119030" y="550635"/>
                        <a:pt x="1121637" y="494752"/>
                      </a:cubicBezTo>
                      <a:cubicBezTo>
                        <a:pt x="1125984" y="399503"/>
                        <a:pt x="1026388" y="200310"/>
                        <a:pt x="1026388" y="200310"/>
                      </a:cubicBezTo>
                      <a:cubicBezTo>
                        <a:pt x="1026388" y="200310"/>
                        <a:pt x="1143246" y="295560"/>
                        <a:pt x="1160632" y="351816"/>
                      </a:cubicBezTo>
                      <a:cubicBezTo>
                        <a:pt x="1175534" y="400123"/>
                        <a:pt x="1164854" y="563302"/>
                        <a:pt x="1161501" y="608506"/>
                      </a:cubicBezTo>
                      <a:cubicBezTo>
                        <a:pt x="1181370" y="600930"/>
                        <a:pt x="1199377" y="594100"/>
                        <a:pt x="1214528" y="587891"/>
                      </a:cubicBezTo>
                      <a:cubicBezTo>
                        <a:pt x="1324307" y="542688"/>
                        <a:pt x="1363177" y="497484"/>
                        <a:pt x="1414838" y="419869"/>
                      </a:cubicBezTo>
                      <a:cubicBezTo>
                        <a:pt x="1466499" y="342378"/>
                        <a:pt x="1569944" y="208879"/>
                        <a:pt x="1569944" y="208879"/>
                      </a:cubicBezTo>
                      <a:cubicBezTo>
                        <a:pt x="1569944" y="208879"/>
                        <a:pt x="1563487" y="342378"/>
                        <a:pt x="1453708" y="536106"/>
                      </a:cubicBezTo>
                      <a:cubicBezTo>
                        <a:pt x="1418563" y="598074"/>
                        <a:pt x="1370255" y="636820"/>
                        <a:pt x="1317974" y="664513"/>
                      </a:cubicBezTo>
                      <a:cubicBezTo>
                        <a:pt x="1369883" y="702389"/>
                        <a:pt x="1447126" y="753553"/>
                        <a:pt x="1507107" y="771809"/>
                      </a:cubicBezTo>
                      <a:cubicBezTo>
                        <a:pt x="1606703" y="802110"/>
                        <a:pt x="1654266" y="845450"/>
                        <a:pt x="1654266" y="845450"/>
                      </a:cubicBezTo>
                      <a:cubicBezTo>
                        <a:pt x="1654266" y="845450"/>
                        <a:pt x="1494068" y="832411"/>
                        <a:pt x="1346909" y="789194"/>
                      </a:cubicBezTo>
                      <a:cubicBezTo>
                        <a:pt x="1265816" y="765351"/>
                        <a:pt x="1205959" y="740266"/>
                        <a:pt x="1168331" y="722507"/>
                      </a:cubicBezTo>
                      <a:cubicBezTo>
                        <a:pt x="1106984" y="742749"/>
                        <a:pt x="1052342" y="762867"/>
                        <a:pt x="1020179" y="802855"/>
                      </a:cubicBezTo>
                      <a:cubicBezTo>
                        <a:pt x="937844" y="905183"/>
                        <a:pt x="978577" y="1157278"/>
                        <a:pt x="982674" y="1276372"/>
                      </a:cubicBezTo>
                      <a:cubicBezTo>
                        <a:pt x="998570" y="1728653"/>
                        <a:pt x="1016204" y="2187391"/>
                        <a:pt x="1021917" y="2643895"/>
                      </a:cubicBezTo>
                      <a:cubicBezTo>
                        <a:pt x="1024152" y="2819989"/>
                        <a:pt x="1027505" y="2996083"/>
                        <a:pt x="1032348" y="3172177"/>
                      </a:cubicBezTo>
                      <a:lnTo>
                        <a:pt x="692331" y="3172177"/>
                      </a:lnTo>
                      <a:cubicBezTo>
                        <a:pt x="692331" y="3172177"/>
                        <a:pt x="704252" y="1931695"/>
                        <a:pt x="692331" y="1861282"/>
                      </a:cubicBezTo>
                      <a:cubicBezTo>
                        <a:pt x="680409" y="1790869"/>
                        <a:pt x="717167" y="1382550"/>
                        <a:pt x="692331" y="1208070"/>
                      </a:cubicBezTo>
                      <a:cubicBezTo>
                        <a:pt x="667494" y="1033590"/>
                        <a:pt x="704252" y="704128"/>
                        <a:pt x="605898" y="646009"/>
                      </a:cubicBezTo>
                      <a:cubicBezTo>
                        <a:pt x="507543" y="587891"/>
                        <a:pt x="368208" y="536230"/>
                        <a:pt x="206395" y="452778"/>
                      </a:cubicBezTo>
                      <a:cubicBezTo>
                        <a:pt x="44582" y="369326"/>
                        <a:pt x="0" y="275442"/>
                        <a:pt x="0" y="275442"/>
                      </a:cubicBezTo>
                      <a:cubicBezTo>
                        <a:pt x="0" y="275442"/>
                        <a:pt x="103073" y="393914"/>
                        <a:pt x="222167" y="36858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1" name="Google Shape;1611;p43"/>
              <p:cNvSpPr/>
              <p:nvPr/>
            </p:nvSpPr>
            <p:spPr>
              <a:xfrm>
                <a:off x="-695605" y="643946"/>
                <a:ext cx="7289490" cy="4522585"/>
              </a:xfrm>
              <a:custGeom>
                <a:rect b="b" l="l" r="r" t="t"/>
                <a:pathLst>
                  <a:path extrusionOk="0" h="3087089" w="4975761">
                    <a:moveTo>
                      <a:pt x="4699165" y="3082636"/>
                    </a:moveTo>
                    <a:cubicBezTo>
                      <a:pt x="4699165" y="3082636"/>
                      <a:pt x="4841175" y="2751117"/>
                      <a:pt x="4808517" y="2321626"/>
                    </a:cubicBezTo>
                    <a:cubicBezTo>
                      <a:pt x="4774376" y="1869374"/>
                      <a:pt x="4375068" y="1873332"/>
                      <a:pt x="4273632" y="1880754"/>
                    </a:cubicBezTo>
                    <a:cubicBezTo>
                      <a:pt x="4145974" y="1889661"/>
                      <a:pt x="3803568" y="1969819"/>
                      <a:pt x="3633850" y="1868879"/>
                    </a:cubicBezTo>
                    <a:cubicBezTo>
                      <a:pt x="3428505" y="1746662"/>
                      <a:pt x="3291445" y="1331521"/>
                      <a:pt x="3204359" y="1143000"/>
                    </a:cubicBezTo>
                    <a:cubicBezTo>
                      <a:pt x="3045526" y="799605"/>
                      <a:pt x="2790701" y="677388"/>
                      <a:pt x="2509652" y="561604"/>
                    </a:cubicBezTo>
                    <a:cubicBezTo>
                      <a:pt x="2242458" y="451757"/>
                      <a:pt x="1869869" y="460169"/>
                      <a:pt x="1525979" y="526473"/>
                    </a:cubicBezTo>
                    <a:cubicBezTo>
                      <a:pt x="1182090" y="592777"/>
                      <a:pt x="831273" y="781297"/>
                      <a:pt x="711530" y="880258"/>
                    </a:cubicBezTo>
                    <a:cubicBezTo>
                      <a:pt x="547750" y="1015340"/>
                      <a:pt x="444830" y="1220190"/>
                      <a:pt x="401782" y="1482436"/>
                    </a:cubicBezTo>
                    <a:cubicBezTo>
                      <a:pt x="362692" y="1720437"/>
                      <a:pt x="382485" y="1907969"/>
                      <a:pt x="452747" y="2313709"/>
                    </a:cubicBezTo>
                    <a:lnTo>
                      <a:pt x="0" y="2313709"/>
                    </a:lnTo>
                    <a:lnTo>
                      <a:pt x="0" y="0"/>
                    </a:lnTo>
                    <a:lnTo>
                      <a:pt x="4975762" y="0"/>
                    </a:lnTo>
                    <a:lnTo>
                      <a:pt x="4975762" y="3087090"/>
                    </a:lnTo>
                    <a:lnTo>
                      <a:pt x="4699165" y="308263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2" name="Google Shape;1612;p43"/>
              <p:cNvGrpSpPr/>
              <p:nvPr/>
            </p:nvGrpSpPr>
            <p:grpSpPr>
              <a:xfrm>
                <a:off x="-604392" y="3563567"/>
                <a:ext cx="8083965" cy="3281208"/>
                <a:chOff x="-604392" y="3563567"/>
                <a:chExt cx="8083965" cy="3281208"/>
              </a:xfrm>
            </p:grpSpPr>
            <p:grpSp>
              <p:nvGrpSpPr>
                <p:cNvPr id="1613" name="Google Shape;1613;p43"/>
                <p:cNvGrpSpPr/>
                <p:nvPr/>
              </p:nvGrpSpPr>
              <p:grpSpPr>
                <a:xfrm flipH="1" rot="1664699">
                  <a:off x="5613809" y="3680046"/>
                  <a:ext cx="1239986" cy="2994648"/>
                  <a:chOff x="7641828" y="2979751"/>
                  <a:chExt cx="797430" cy="1925845"/>
                </a:xfrm>
              </p:grpSpPr>
              <p:sp>
                <p:nvSpPr>
                  <p:cNvPr id="1614" name="Google Shape;1614;p43"/>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43"/>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43"/>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7" name="Google Shape;1617;p43"/>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8" name="Google Shape;1618;p43"/>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9" name="Google Shape;1619;p43"/>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0" name="Google Shape;1620;p43"/>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1" name="Google Shape;1621;p43"/>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2" name="Google Shape;1622;p43"/>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3" name="Google Shape;1623;p43"/>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4" name="Google Shape;1624;p43"/>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5" name="Google Shape;1625;p43"/>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43"/>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7" name="Google Shape;1627;p43"/>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8" name="Google Shape;1628;p43"/>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43"/>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43"/>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43"/>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43"/>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43"/>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43"/>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43"/>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43"/>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43"/>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43"/>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39" name="Google Shape;1639;p43"/>
                <p:cNvGrpSpPr/>
                <p:nvPr/>
              </p:nvGrpSpPr>
              <p:grpSpPr>
                <a:xfrm rot="1283315">
                  <a:off x="-274173" y="3773148"/>
                  <a:ext cx="1241635" cy="2045432"/>
                  <a:chOff x="5497045" y="1848477"/>
                  <a:chExt cx="933636" cy="1538044"/>
                </a:xfrm>
              </p:grpSpPr>
              <p:sp>
                <p:nvSpPr>
                  <p:cNvPr id="1640" name="Google Shape;1640;p43"/>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1" name="Google Shape;1641;p43"/>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43"/>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3" name="Google Shape;1643;p43"/>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4" name="Google Shape;1644;p43"/>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5" name="Google Shape;1645;p43"/>
                <p:cNvGrpSpPr/>
                <p:nvPr/>
              </p:nvGrpSpPr>
              <p:grpSpPr>
                <a:xfrm flipH="1" rot="-6300031">
                  <a:off x="2482957" y="4025929"/>
                  <a:ext cx="1872686" cy="1539868"/>
                  <a:chOff x="7754112" y="1826157"/>
                  <a:chExt cx="1072114" cy="881576"/>
                </a:xfrm>
              </p:grpSpPr>
              <p:sp>
                <p:nvSpPr>
                  <p:cNvPr id="1646" name="Google Shape;1646;p43"/>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7" name="Google Shape;1647;p43"/>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8" name="Google Shape;1648;p43"/>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9" name="Google Shape;1649;p43"/>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0" name="Google Shape;1650;p43"/>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1" name="Google Shape;1651;p43"/>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43"/>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3" name="Google Shape;1653;p43"/>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4" name="Google Shape;1654;p43"/>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5" name="Google Shape;1655;p43"/>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6" name="Google Shape;1656;p43"/>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7" name="Google Shape;1657;p43"/>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8" name="Google Shape;1658;p43"/>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9" name="Google Shape;1659;p43"/>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0" name="Google Shape;1660;p43"/>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61" name="Google Shape;1661;p43"/>
                <p:cNvGrpSpPr/>
                <p:nvPr/>
              </p:nvGrpSpPr>
              <p:grpSpPr>
                <a:xfrm flipH="1" rot="-899955">
                  <a:off x="3405467" y="4234406"/>
                  <a:ext cx="1754874" cy="1668736"/>
                  <a:chOff x="6633366" y="1823482"/>
                  <a:chExt cx="1030572" cy="979986"/>
                </a:xfrm>
              </p:grpSpPr>
              <p:sp>
                <p:nvSpPr>
                  <p:cNvPr id="1662" name="Google Shape;1662;p43"/>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43"/>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4" name="Google Shape;1664;p43"/>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5" name="Google Shape;1665;p43"/>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43"/>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7" name="Google Shape;1667;p43"/>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8" name="Google Shape;1668;p43"/>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9" name="Google Shape;1669;p43"/>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0" name="Google Shape;1670;p43"/>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1" name="Google Shape;1671;p43"/>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2" name="Google Shape;1672;p43"/>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43"/>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4" name="Google Shape;1674;p43"/>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43"/>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6" name="Google Shape;1676;p43"/>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77" name="Google Shape;1677;p43"/>
                <p:cNvGrpSpPr/>
                <p:nvPr/>
              </p:nvGrpSpPr>
              <p:grpSpPr>
                <a:xfrm rot="-1799958">
                  <a:off x="4792191" y="3761754"/>
                  <a:ext cx="1009296" cy="2455450"/>
                  <a:chOff x="6623732" y="2930093"/>
                  <a:chExt cx="759082" cy="1846719"/>
                </a:xfrm>
              </p:grpSpPr>
              <p:sp>
                <p:nvSpPr>
                  <p:cNvPr id="1678" name="Google Shape;1678;p43"/>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9" name="Google Shape;1679;p43"/>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0" name="Google Shape;1680;p43"/>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43"/>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43"/>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3" name="Google Shape;1683;p43"/>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84" name="Google Shape;1684;p43"/>
                <p:cNvGrpSpPr/>
                <p:nvPr/>
              </p:nvGrpSpPr>
              <p:grpSpPr>
                <a:xfrm rot="-833396">
                  <a:off x="5217645" y="4250374"/>
                  <a:ext cx="1009337" cy="2455548"/>
                  <a:chOff x="6623732" y="2930093"/>
                  <a:chExt cx="759082" cy="1846719"/>
                </a:xfrm>
              </p:grpSpPr>
              <p:sp>
                <p:nvSpPr>
                  <p:cNvPr id="1685" name="Google Shape;1685;p43"/>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43"/>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7" name="Google Shape;1687;p43"/>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8" name="Google Shape;1688;p43"/>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43"/>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0" name="Google Shape;1690;p43"/>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1" name="Google Shape;1691;p43"/>
                <p:cNvGrpSpPr/>
                <p:nvPr/>
              </p:nvGrpSpPr>
              <p:grpSpPr>
                <a:xfrm rot="-1664699">
                  <a:off x="1748596" y="3733646"/>
                  <a:ext cx="1239986" cy="2994648"/>
                  <a:chOff x="7641828" y="2979751"/>
                  <a:chExt cx="797430" cy="1925845"/>
                </a:xfrm>
              </p:grpSpPr>
              <p:sp>
                <p:nvSpPr>
                  <p:cNvPr id="1692" name="Google Shape;1692;p43"/>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43"/>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4" name="Google Shape;1694;p43"/>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5" name="Google Shape;1695;p43"/>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6" name="Google Shape;1696;p43"/>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7" name="Google Shape;1697;p43"/>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8" name="Google Shape;1698;p43"/>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9" name="Google Shape;1699;p43"/>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0" name="Google Shape;1700;p43"/>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1" name="Google Shape;1701;p43"/>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2" name="Google Shape;1702;p43"/>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3" name="Google Shape;1703;p43"/>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4" name="Google Shape;1704;p43"/>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5" name="Google Shape;1705;p43"/>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6" name="Google Shape;1706;p43"/>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7" name="Google Shape;1707;p43"/>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8" name="Google Shape;1708;p43"/>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9" name="Google Shape;1709;p43"/>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0" name="Google Shape;1710;p43"/>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1" name="Google Shape;1711;p43"/>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2" name="Google Shape;1712;p43"/>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3" name="Google Shape;1713;p43"/>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43"/>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43"/>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6" name="Google Shape;1716;p43"/>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17" name="Google Shape;1717;p43"/>
                <p:cNvGrpSpPr/>
                <p:nvPr/>
              </p:nvGrpSpPr>
              <p:grpSpPr>
                <a:xfrm rot="2033881">
                  <a:off x="560246" y="3735000"/>
                  <a:ext cx="1009357" cy="2455598"/>
                  <a:chOff x="6623732" y="2930093"/>
                  <a:chExt cx="759082" cy="1846719"/>
                </a:xfrm>
              </p:grpSpPr>
              <p:sp>
                <p:nvSpPr>
                  <p:cNvPr id="1718" name="Google Shape;1718;p43"/>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43"/>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43"/>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43"/>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43"/>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3" name="Google Shape;1723;p43"/>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724" name="Google Shape;1724;p43"/>
            <p:cNvGrpSpPr/>
            <p:nvPr/>
          </p:nvGrpSpPr>
          <p:grpSpPr>
            <a:xfrm flipH="1" rot="2285354">
              <a:off x="-608243" y="1179598"/>
              <a:ext cx="1009504" cy="2455954"/>
              <a:chOff x="6623732" y="2930093"/>
              <a:chExt cx="759082" cy="1846719"/>
            </a:xfrm>
          </p:grpSpPr>
          <p:sp>
            <p:nvSpPr>
              <p:cNvPr id="1725" name="Google Shape;1725;p43"/>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6" name="Google Shape;1726;p43"/>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7" name="Google Shape;1727;p43"/>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8" name="Google Shape;1728;p43"/>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9" name="Google Shape;1729;p43"/>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0" name="Google Shape;1730;p43"/>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731" name="Google Shape;1731;p43"/>
          <p:cNvSpPr txBox="1"/>
          <p:nvPr>
            <p:ph type="title"/>
          </p:nvPr>
        </p:nvSpPr>
        <p:spPr>
          <a:xfrm>
            <a:off x="4750425" y="900800"/>
            <a:ext cx="3461400" cy="1119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pt-BR"/>
              <a:t>Uau</a:t>
            </a:r>
            <a:r>
              <a:rPr lang="pt-BR"/>
              <a:t>!</a:t>
            </a:r>
            <a:endParaRPr/>
          </a:p>
        </p:txBody>
      </p:sp>
      <p:sp>
        <p:nvSpPr>
          <p:cNvPr id="1732" name="Google Shape;1732;p43"/>
          <p:cNvSpPr txBox="1"/>
          <p:nvPr>
            <p:ph idx="1" type="subTitle"/>
          </p:nvPr>
        </p:nvSpPr>
        <p:spPr>
          <a:xfrm>
            <a:off x="4750425" y="2081950"/>
            <a:ext cx="3461400" cy="942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pt-BR"/>
              <a:t>Esta é a parte da apresentação em que você pode se apresentar, escrever seu e-mail, telefone...</a:t>
            </a:r>
            <a:endParaRPr/>
          </a:p>
        </p:txBody>
      </p:sp>
      <p:grpSp>
        <p:nvGrpSpPr>
          <p:cNvPr id="1733" name="Google Shape;1733;p43"/>
          <p:cNvGrpSpPr/>
          <p:nvPr/>
        </p:nvGrpSpPr>
        <p:grpSpPr>
          <a:xfrm flipH="1" rot="970700">
            <a:off x="4040825" y="110102"/>
            <a:ext cx="1872741" cy="1539914"/>
            <a:chOff x="7754112" y="1826157"/>
            <a:chExt cx="1072114" cy="881576"/>
          </a:xfrm>
        </p:grpSpPr>
        <p:sp>
          <p:nvSpPr>
            <p:cNvPr id="1734" name="Google Shape;1734;p43"/>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5" name="Google Shape;1735;p43"/>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43"/>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7" name="Google Shape;1737;p43"/>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8" name="Google Shape;1738;p43"/>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9" name="Google Shape;1739;p43"/>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0" name="Google Shape;1740;p43"/>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1" name="Google Shape;1741;p43"/>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2" name="Google Shape;1742;p43"/>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3" name="Google Shape;1743;p43"/>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4" name="Google Shape;1744;p43"/>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5" name="Google Shape;1745;p43"/>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6" name="Google Shape;1746;p43"/>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7" name="Google Shape;1747;p43"/>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8" name="Google Shape;1748;p43"/>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86" name="Shape 3086"/>
        <p:cNvGrpSpPr/>
        <p:nvPr/>
      </p:nvGrpSpPr>
      <p:grpSpPr>
        <a:xfrm>
          <a:off x="0" y="0"/>
          <a:ext cx="0" cy="0"/>
          <a:chOff x="0" y="0"/>
          <a:chExt cx="0" cy="0"/>
        </a:xfrm>
      </p:grpSpPr>
      <p:sp>
        <p:nvSpPr>
          <p:cNvPr id="3087" name="Google Shape;3087;p79"/>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pt-BR"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pt-BR" sz="1100">
                <a:solidFill>
                  <a:schemeClr val="lt1"/>
                </a:solidFill>
              </a:rPr>
              <a:t>Plus Jakarta Sans</a:t>
            </a:r>
            <a:endParaRPr b="1" sz="1100">
              <a:solidFill>
                <a:schemeClr val="lt1"/>
              </a:solidFill>
            </a:endParaRPr>
          </a:p>
          <a:p>
            <a:pPr indent="0" lvl="0" marL="0" rtl="0" algn="ctr">
              <a:lnSpc>
                <a:spcPct val="100000"/>
              </a:lnSpc>
              <a:spcBef>
                <a:spcPts val="0"/>
              </a:spcBef>
              <a:spcAft>
                <a:spcPts val="0"/>
              </a:spcAft>
              <a:buNone/>
            </a:pPr>
            <a:r>
              <a:rPr lang="pt-BR" sz="1100">
                <a:solidFill>
                  <a:schemeClr val="lt1"/>
                </a:solidFill>
              </a:rPr>
              <a:t>(</a:t>
            </a:r>
            <a:r>
              <a:rPr b="1" lang="pt-BR" sz="1100" u="sng">
                <a:solidFill>
                  <a:srgbClr val="FFFFFF"/>
                </a:solidFill>
                <a:hlinkClick r:id="rId3">
                  <a:extLst>
                    <a:ext uri="{A12FA001-AC4F-418D-AE19-62706E023703}">
                      <ahyp:hlinkClr val="tx"/>
                    </a:ext>
                  </a:extLst>
                </a:hlinkClick>
              </a:rPr>
              <a:t>https://fonts.google.com/specimen/Plus+Jakarta+Sans</a:t>
            </a:r>
            <a:r>
              <a:rPr lang="pt-BR" sz="1100">
                <a:solidFill>
                  <a:schemeClr val="lt1"/>
                </a:solidFill>
              </a:rPr>
              <a:t>) </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pt-BR" sz="1100">
                <a:solidFill>
                  <a:schemeClr val="lt1"/>
                </a:solidFill>
              </a:rPr>
              <a:t>Nunito Sans</a:t>
            </a:r>
            <a:endParaRPr b="1" sz="1100">
              <a:solidFill>
                <a:schemeClr val="lt1"/>
              </a:solidFill>
            </a:endParaRPr>
          </a:p>
          <a:p>
            <a:pPr indent="0" lvl="0" marL="0" rtl="0" algn="ctr">
              <a:lnSpc>
                <a:spcPct val="100000"/>
              </a:lnSpc>
              <a:spcBef>
                <a:spcPts val="0"/>
              </a:spcBef>
              <a:spcAft>
                <a:spcPts val="0"/>
              </a:spcAft>
              <a:buNone/>
            </a:pPr>
            <a:r>
              <a:rPr lang="pt-BR" sz="1100">
                <a:solidFill>
                  <a:schemeClr val="lt1"/>
                </a:solidFill>
              </a:rPr>
              <a:t>(</a:t>
            </a:r>
            <a:r>
              <a:rPr b="1" lang="pt-BR" sz="1100" u="sng">
                <a:solidFill>
                  <a:srgbClr val="FFFFFF"/>
                </a:solidFill>
                <a:hlinkClick r:id="rId4">
                  <a:extLst>
                    <a:ext uri="{A12FA001-AC4F-418D-AE19-62706E023703}">
                      <ahyp:hlinkClr val="tx"/>
                    </a:ext>
                  </a:extLst>
                </a:hlinkClick>
              </a:rPr>
              <a:t>https://fonts.google.com/specimen/Nunito+Sans</a:t>
            </a:r>
            <a:r>
              <a:rPr lang="pt-BR" sz="1100">
                <a:solidFill>
                  <a:schemeClr val="lt1"/>
                </a:solidFill>
              </a:rPr>
              <a:t>)</a:t>
            </a:r>
            <a:endParaRPr sz="1100">
              <a:solidFill>
                <a:schemeClr val="lt1"/>
              </a:solidFill>
            </a:endParaRPr>
          </a:p>
        </p:txBody>
      </p:sp>
      <p:sp>
        <p:nvSpPr>
          <p:cNvPr id="3088" name="Google Shape;3088;p79"/>
          <p:cNvSpPr/>
          <p:nvPr/>
        </p:nvSpPr>
        <p:spPr>
          <a:xfrm>
            <a:off x="2052650" y="2947175"/>
            <a:ext cx="791400" cy="754200"/>
          </a:xfrm>
          <a:prstGeom prst="roundRect">
            <a:avLst>
              <a:gd fmla="val 16667" name="adj"/>
            </a:avLst>
          </a:prstGeom>
          <a:solidFill>
            <a:srgbClr val="2F524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9"/>
          <p:cNvSpPr/>
          <p:nvPr/>
        </p:nvSpPr>
        <p:spPr>
          <a:xfrm>
            <a:off x="3114470" y="2947175"/>
            <a:ext cx="791400" cy="754200"/>
          </a:xfrm>
          <a:prstGeom prst="roundRect">
            <a:avLst>
              <a:gd fmla="val 16667" name="adj"/>
            </a:avLst>
          </a:prstGeom>
          <a:solidFill>
            <a:srgbClr val="FAFA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9"/>
          <p:cNvSpPr/>
          <p:nvPr/>
        </p:nvSpPr>
        <p:spPr>
          <a:xfrm>
            <a:off x="4176289" y="2947175"/>
            <a:ext cx="791400" cy="754200"/>
          </a:xfrm>
          <a:prstGeom prst="roundRect">
            <a:avLst>
              <a:gd fmla="val 16667" name="adj"/>
            </a:avLst>
          </a:prstGeom>
          <a:solidFill>
            <a:srgbClr val="053E1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9"/>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1000">
                <a:solidFill>
                  <a:srgbClr val="FFFFFF"/>
                </a:solidFill>
              </a:rPr>
              <a:t>#2f5244</a:t>
            </a:r>
            <a:endParaRPr sz="1000">
              <a:solidFill>
                <a:srgbClr val="FFFFFF"/>
              </a:solidFill>
            </a:endParaRPr>
          </a:p>
        </p:txBody>
      </p:sp>
      <p:sp>
        <p:nvSpPr>
          <p:cNvPr id="3092" name="Google Shape;3092;p79"/>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1000"/>
              <a:t>#fafafa</a:t>
            </a:r>
            <a:endParaRPr sz="1000"/>
          </a:p>
        </p:txBody>
      </p:sp>
      <p:sp>
        <p:nvSpPr>
          <p:cNvPr id="3093" name="Google Shape;3093;p79"/>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1000">
                <a:solidFill>
                  <a:srgbClr val="FFFFFF"/>
                </a:solidFill>
              </a:rPr>
              <a:t>#053e1d</a:t>
            </a:r>
            <a:endParaRPr sz="1000">
              <a:solidFill>
                <a:srgbClr val="FFFFFF"/>
              </a:solidFill>
            </a:endParaRPr>
          </a:p>
        </p:txBody>
      </p:sp>
      <p:sp>
        <p:nvSpPr>
          <p:cNvPr id="3094" name="Google Shape;3094;p79"/>
          <p:cNvSpPr/>
          <p:nvPr/>
        </p:nvSpPr>
        <p:spPr>
          <a:xfrm>
            <a:off x="5238125" y="2947175"/>
            <a:ext cx="791400" cy="754200"/>
          </a:xfrm>
          <a:prstGeom prst="roundRect">
            <a:avLst>
              <a:gd fmla="val 16667" name="adj"/>
            </a:avLst>
          </a:prstGeom>
          <a:solidFill>
            <a:srgbClr val="244F3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9"/>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1000">
                <a:solidFill>
                  <a:srgbClr val="FFFFFF"/>
                </a:solidFill>
              </a:rPr>
              <a:t>#244f3b</a:t>
            </a:r>
            <a:endParaRPr sz="1000">
              <a:solidFill>
                <a:srgbClr val="FFFFFF"/>
              </a:solidFill>
            </a:endParaRPr>
          </a:p>
        </p:txBody>
      </p:sp>
      <p:sp>
        <p:nvSpPr>
          <p:cNvPr id="3096" name="Google Shape;3096;p79"/>
          <p:cNvSpPr/>
          <p:nvPr/>
        </p:nvSpPr>
        <p:spPr>
          <a:xfrm>
            <a:off x="2052650" y="3878275"/>
            <a:ext cx="791400" cy="754200"/>
          </a:xfrm>
          <a:prstGeom prst="roundRect">
            <a:avLst>
              <a:gd fmla="val 16667" name="adj"/>
            </a:avLst>
          </a:prstGeom>
          <a:solidFill>
            <a:srgbClr val="4D977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9"/>
          <p:cNvSpPr/>
          <p:nvPr/>
        </p:nvSpPr>
        <p:spPr>
          <a:xfrm>
            <a:off x="3114470" y="3878275"/>
            <a:ext cx="791400" cy="754200"/>
          </a:xfrm>
          <a:prstGeom prst="roundRect">
            <a:avLst>
              <a:gd fmla="val 16667" name="adj"/>
            </a:avLst>
          </a:prstGeom>
          <a:solidFill>
            <a:srgbClr val="4597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9"/>
          <p:cNvSpPr/>
          <p:nvPr/>
        </p:nvSpPr>
        <p:spPr>
          <a:xfrm>
            <a:off x="4176289" y="3878275"/>
            <a:ext cx="791400" cy="754200"/>
          </a:xfrm>
          <a:prstGeom prst="roundRect">
            <a:avLst>
              <a:gd fmla="val 16667" name="adj"/>
            </a:avLst>
          </a:prstGeom>
          <a:solidFill>
            <a:srgbClr val="8ABF6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9"/>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1000">
                <a:solidFill>
                  <a:srgbClr val="FFFFFF"/>
                </a:solidFill>
              </a:rPr>
              <a:t>#4d9772</a:t>
            </a:r>
            <a:endParaRPr sz="1000">
              <a:solidFill>
                <a:srgbClr val="FFFFFF"/>
              </a:solidFill>
            </a:endParaRPr>
          </a:p>
        </p:txBody>
      </p:sp>
      <p:sp>
        <p:nvSpPr>
          <p:cNvPr id="3100" name="Google Shape;3100;p79"/>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1000">
                <a:solidFill>
                  <a:srgbClr val="FFFFFF"/>
                </a:solidFill>
              </a:rPr>
              <a:t>#459743</a:t>
            </a:r>
            <a:endParaRPr sz="1000">
              <a:solidFill>
                <a:srgbClr val="FFFFFF"/>
              </a:solidFill>
            </a:endParaRPr>
          </a:p>
        </p:txBody>
      </p:sp>
      <p:sp>
        <p:nvSpPr>
          <p:cNvPr id="3101" name="Google Shape;3101;p79"/>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1000"/>
              <a:t>#8abf6d</a:t>
            </a:r>
            <a:endParaRPr sz="1000"/>
          </a:p>
        </p:txBody>
      </p:sp>
      <p:sp>
        <p:nvSpPr>
          <p:cNvPr id="3102" name="Google Shape;3102;p79"/>
          <p:cNvSpPr/>
          <p:nvPr/>
        </p:nvSpPr>
        <p:spPr>
          <a:xfrm>
            <a:off x="5238125" y="3878275"/>
            <a:ext cx="791400" cy="754200"/>
          </a:xfrm>
          <a:prstGeom prst="roundRect">
            <a:avLst>
              <a:gd fmla="val 16667" name="adj"/>
            </a:avLst>
          </a:prstGeom>
          <a:solidFill>
            <a:srgbClr val="A9E3A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9"/>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1000"/>
              <a:t>#a9e3a6</a:t>
            </a:r>
            <a:endParaRPr sz="1000"/>
          </a:p>
        </p:txBody>
      </p:sp>
      <p:sp>
        <p:nvSpPr>
          <p:cNvPr id="3104" name="Google Shape;3104;p79"/>
          <p:cNvSpPr/>
          <p:nvPr/>
        </p:nvSpPr>
        <p:spPr>
          <a:xfrm>
            <a:off x="6299950" y="2947175"/>
            <a:ext cx="791400" cy="754200"/>
          </a:xfrm>
          <a:prstGeom prst="roundRect">
            <a:avLst>
              <a:gd fmla="val 16667" name="adj"/>
            </a:avLst>
          </a:prstGeom>
          <a:solidFill>
            <a:srgbClr val="33695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9"/>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1000">
                <a:solidFill>
                  <a:srgbClr val="FFFFFF"/>
                </a:solidFill>
              </a:rPr>
              <a:t>#336951</a:t>
            </a:r>
            <a:endParaRPr sz="1000">
              <a:solidFill>
                <a:srgbClr val="FFFFFF"/>
              </a:solidFill>
            </a:endParaRPr>
          </a:p>
        </p:txBody>
      </p:sp>
      <p:sp>
        <p:nvSpPr>
          <p:cNvPr id="3106" name="Google Shape;3106;p79"/>
          <p:cNvSpPr/>
          <p:nvPr/>
        </p:nvSpPr>
        <p:spPr>
          <a:xfrm>
            <a:off x="6299950" y="3878275"/>
            <a:ext cx="791400" cy="754200"/>
          </a:xfrm>
          <a:prstGeom prst="roundRect">
            <a:avLst>
              <a:gd fmla="val 16667" name="adj"/>
            </a:avLst>
          </a:prstGeom>
          <a:solidFill>
            <a:srgbClr val="B8E0A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9"/>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BR" sz="1000"/>
              <a:t>#b8e0a6</a:t>
            </a:r>
            <a:endParaRPr sz="1000"/>
          </a:p>
        </p:txBody>
      </p:sp>
      <p:sp>
        <p:nvSpPr>
          <p:cNvPr id="3108" name="Google Shape;3108;p7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12" name="Shape 3112"/>
        <p:cNvGrpSpPr/>
        <p:nvPr/>
      </p:nvGrpSpPr>
      <p:grpSpPr>
        <a:xfrm>
          <a:off x="0" y="0"/>
          <a:ext cx="0" cy="0"/>
          <a:chOff x="0" y="0"/>
          <a:chExt cx="0" cy="0"/>
        </a:xfrm>
      </p:grpSpPr>
      <p:sp>
        <p:nvSpPr>
          <p:cNvPr id="3113" name="Google Shape;3113;p80"/>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pt-BR"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pt-BR" sz="1100">
                <a:solidFill>
                  <a:schemeClr val="dk2"/>
                </a:solidFill>
              </a:rPr>
              <a:t>h</a:t>
            </a:r>
            <a:r>
              <a:rPr b="1" lang="pt-BR" sz="1100">
                <a:solidFill>
                  <a:schemeClr val="dk2"/>
                </a:solidFill>
                <a:uFill>
                  <a:noFill/>
                </a:uFill>
                <a:hlinkClick r:id="rId3">
                  <a:extLst>
                    <a:ext uri="{A12FA001-AC4F-418D-AE19-62706E023703}">
                      <ahyp:hlinkClr val="tx"/>
                    </a:ext>
                  </a:extLst>
                </a:hlinkClick>
              </a:rPr>
              <a:t>ow it works</a:t>
            </a:r>
            <a:r>
              <a:rPr lang="pt-BR"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3114" name="Google Shape;3114;p8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Storyset</a:t>
            </a:r>
            <a:endParaRPr/>
          </a:p>
        </p:txBody>
      </p:sp>
      <p:pic>
        <p:nvPicPr>
          <p:cNvPr id="3115" name="Google Shape;3115;p8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116" name="Google Shape;3116;p8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pt-BR">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3117" name="Google Shape;3117;p8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pt-BR">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3118" name="Google Shape;3118;p8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pt-BR">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3119" name="Google Shape;3119;p8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pt-BR">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3120" name="Google Shape;3120;p8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121" name="Google Shape;3121;p8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122" name="Google Shape;3122;p8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123" name="Google Shape;3123;p8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124" name="Google Shape;3124;p8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pt-BR">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28" name="Shape 3128"/>
        <p:cNvGrpSpPr/>
        <p:nvPr/>
      </p:nvGrpSpPr>
      <p:grpSpPr>
        <a:xfrm>
          <a:off x="0" y="0"/>
          <a:ext cx="0" cy="0"/>
          <a:chOff x="0" y="0"/>
          <a:chExt cx="0" cy="0"/>
        </a:xfrm>
      </p:grpSpPr>
      <p:grpSp>
        <p:nvGrpSpPr>
          <p:cNvPr id="3129" name="Google Shape;3129;p81"/>
          <p:cNvGrpSpPr/>
          <p:nvPr/>
        </p:nvGrpSpPr>
        <p:grpSpPr>
          <a:xfrm>
            <a:off x="5048544" y="3019584"/>
            <a:ext cx="442841" cy="514271"/>
            <a:chOff x="4727025" y="1332775"/>
            <a:chExt cx="59900" cy="69625"/>
          </a:xfrm>
        </p:grpSpPr>
        <p:sp>
          <p:nvSpPr>
            <p:cNvPr id="3130" name="Google Shape;3130;p8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2" name="Google Shape;3132;p81"/>
          <p:cNvGrpSpPr/>
          <p:nvPr/>
        </p:nvGrpSpPr>
        <p:grpSpPr>
          <a:xfrm>
            <a:off x="5723860" y="2267072"/>
            <a:ext cx="500909" cy="500899"/>
            <a:chOff x="4820425" y="1329900"/>
            <a:chExt cx="70175" cy="70350"/>
          </a:xfrm>
        </p:grpSpPr>
        <p:sp>
          <p:nvSpPr>
            <p:cNvPr id="3133" name="Google Shape;3133;p8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81"/>
          <p:cNvGrpSpPr/>
          <p:nvPr/>
        </p:nvGrpSpPr>
        <p:grpSpPr>
          <a:xfrm>
            <a:off x="6376484" y="2278862"/>
            <a:ext cx="538135" cy="493119"/>
            <a:chOff x="4903200" y="1331525"/>
            <a:chExt cx="73575" cy="67425"/>
          </a:xfrm>
        </p:grpSpPr>
        <p:sp>
          <p:nvSpPr>
            <p:cNvPr id="3138" name="Google Shape;3138;p8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139" name="Google Shape;3139;p8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0" name="Google Shape;3140;p81"/>
          <p:cNvGrpSpPr/>
          <p:nvPr/>
        </p:nvGrpSpPr>
        <p:grpSpPr>
          <a:xfrm>
            <a:off x="5636435" y="3020840"/>
            <a:ext cx="544563" cy="511895"/>
            <a:chOff x="4815575" y="1416800"/>
            <a:chExt cx="73750" cy="71400"/>
          </a:xfrm>
        </p:grpSpPr>
        <p:sp>
          <p:nvSpPr>
            <p:cNvPr id="3141" name="Google Shape;3141;p8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4" name="Google Shape;3144;p81"/>
          <p:cNvGrpSpPr/>
          <p:nvPr/>
        </p:nvGrpSpPr>
        <p:grpSpPr>
          <a:xfrm>
            <a:off x="6333060" y="3020546"/>
            <a:ext cx="602914" cy="512477"/>
            <a:chOff x="4902475" y="1418875"/>
            <a:chExt cx="74500" cy="63775"/>
          </a:xfrm>
        </p:grpSpPr>
        <p:sp>
          <p:nvSpPr>
            <p:cNvPr id="3145" name="Google Shape;3145;p8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7" name="Google Shape;3147;p81"/>
          <p:cNvGrpSpPr/>
          <p:nvPr/>
        </p:nvGrpSpPr>
        <p:grpSpPr>
          <a:xfrm>
            <a:off x="5748932" y="3759785"/>
            <a:ext cx="515391" cy="525699"/>
            <a:chOff x="4818100" y="1507675"/>
            <a:chExt cx="71225" cy="71625"/>
          </a:xfrm>
        </p:grpSpPr>
        <p:sp>
          <p:nvSpPr>
            <p:cNvPr id="3148" name="Google Shape;3148;p8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2" name="Google Shape;3152;p81"/>
          <p:cNvGrpSpPr/>
          <p:nvPr/>
        </p:nvGrpSpPr>
        <p:grpSpPr>
          <a:xfrm>
            <a:off x="5087034" y="3781317"/>
            <a:ext cx="522956" cy="489869"/>
            <a:chOff x="4721450" y="1509475"/>
            <a:chExt cx="79350" cy="74325"/>
          </a:xfrm>
        </p:grpSpPr>
        <p:sp>
          <p:nvSpPr>
            <p:cNvPr id="3153" name="Google Shape;3153;p8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7" name="Google Shape;3157;p81"/>
          <p:cNvGrpSpPr/>
          <p:nvPr/>
        </p:nvGrpSpPr>
        <p:grpSpPr>
          <a:xfrm>
            <a:off x="6410277" y="3761069"/>
            <a:ext cx="525704" cy="535436"/>
            <a:chOff x="4906800" y="1507500"/>
            <a:chExt cx="70350" cy="71075"/>
          </a:xfrm>
        </p:grpSpPr>
        <p:sp>
          <p:nvSpPr>
            <p:cNvPr id="3158" name="Google Shape;3158;p8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3" name="Google Shape;3163;p81"/>
          <p:cNvGrpSpPr/>
          <p:nvPr/>
        </p:nvGrpSpPr>
        <p:grpSpPr>
          <a:xfrm>
            <a:off x="4443099" y="2267050"/>
            <a:ext cx="508054" cy="508095"/>
            <a:chOff x="3736598" y="2170606"/>
            <a:chExt cx="404889" cy="404889"/>
          </a:xfrm>
        </p:grpSpPr>
        <p:sp>
          <p:nvSpPr>
            <p:cNvPr id="3164" name="Google Shape;3164;p8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8" name="Google Shape;3168;p81"/>
          <p:cNvGrpSpPr/>
          <p:nvPr/>
        </p:nvGrpSpPr>
        <p:grpSpPr>
          <a:xfrm>
            <a:off x="3731139" y="2267145"/>
            <a:ext cx="575790" cy="507904"/>
            <a:chOff x="3161917" y="2170682"/>
            <a:chExt cx="458870" cy="404737"/>
          </a:xfrm>
        </p:grpSpPr>
        <p:sp>
          <p:nvSpPr>
            <p:cNvPr id="3169" name="Google Shape;3169;p8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170" name="Google Shape;3170;p8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2" name="Google Shape;3172;p81"/>
          <p:cNvGrpSpPr/>
          <p:nvPr/>
        </p:nvGrpSpPr>
        <p:grpSpPr>
          <a:xfrm>
            <a:off x="3758669" y="3027517"/>
            <a:ext cx="520730" cy="498567"/>
            <a:chOff x="3179914" y="2889488"/>
            <a:chExt cx="422876" cy="404911"/>
          </a:xfrm>
        </p:grpSpPr>
        <p:sp>
          <p:nvSpPr>
            <p:cNvPr id="3173" name="Google Shape;3173;p8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9" name="Google Shape;3179;p81"/>
          <p:cNvGrpSpPr/>
          <p:nvPr/>
        </p:nvGrpSpPr>
        <p:grpSpPr>
          <a:xfrm>
            <a:off x="4387349" y="3027477"/>
            <a:ext cx="516145" cy="498648"/>
            <a:chOff x="3729467" y="2889422"/>
            <a:chExt cx="419153" cy="404977"/>
          </a:xfrm>
        </p:grpSpPr>
        <p:sp>
          <p:nvSpPr>
            <p:cNvPr id="3180" name="Google Shape;3180;p8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7" name="Google Shape;3187;p81"/>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1"/>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1"/>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1"/>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1" name="Google Shape;3191;p81"/>
          <p:cNvGrpSpPr/>
          <p:nvPr/>
        </p:nvGrpSpPr>
        <p:grpSpPr>
          <a:xfrm>
            <a:off x="7107677" y="2474362"/>
            <a:ext cx="166473" cy="141497"/>
            <a:chOff x="4660325" y="1866850"/>
            <a:chExt cx="68350" cy="58100"/>
          </a:xfrm>
        </p:grpSpPr>
        <p:sp>
          <p:nvSpPr>
            <p:cNvPr id="3192" name="Google Shape;3192;p8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4" name="Google Shape;3194;p81"/>
          <p:cNvGrpSpPr/>
          <p:nvPr/>
        </p:nvGrpSpPr>
        <p:grpSpPr>
          <a:xfrm>
            <a:off x="7417022" y="2500086"/>
            <a:ext cx="162515" cy="90049"/>
            <a:chOff x="4791775" y="1877500"/>
            <a:chExt cx="66725" cy="36975"/>
          </a:xfrm>
        </p:grpSpPr>
        <p:sp>
          <p:nvSpPr>
            <p:cNvPr id="3195" name="Google Shape;3195;p8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7" name="Google Shape;3197;p81"/>
          <p:cNvGrpSpPr/>
          <p:nvPr/>
        </p:nvGrpSpPr>
        <p:grpSpPr>
          <a:xfrm>
            <a:off x="7738734" y="2500086"/>
            <a:ext cx="144979" cy="90049"/>
            <a:chOff x="4923925" y="1877500"/>
            <a:chExt cx="59525" cy="36975"/>
          </a:xfrm>
        </p:grpSpPr>
        <p:sp>
          <p:nvSpPr>
            <p:cNvPr id="3198" name="Google Shape;3198;p8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0" name="Google Shape;3200;p81"/>
          <p:cNvGrpSpPr/>
          <p:nvPr/>
        </p:nvGrpSpPr>
        <p:grpSpPr>
          <a:xfrm>
            <a:off x="8033226" y="2482277"/>
            <a:ext cx="141447" cy="125667"/>
            <a:chOff x="5058450" y="1870100"/>
            <a:chExt cx="58075" cy="51600"/>
          </a:xfrm>
        </p:grpSpPr>
        <p:sp>
          <p:nvSpPr>
            <p:cNvPr id="3201" name="Google Shape;3201;p8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3" name="Google Shape;3203;p81"/>
          <p:cNvGrpSpPr/>
          <p:nvPr/>
        </p:nvGrpSpPr>
        <p:grpSpPr>
          <a:xfrm>
            <a:off x="7447741" y="2904685"/>
            <a:ext cx="101077" cy="107645"/>
            <a:chOff x="4811425" y="2065025"/>
            <a:chExt cx="41500" cy="44200"/>
          </a:xfrm>
        </p:grpSpPr>
        <p:sp>
          <p:nvSpPr>
            <p:cNvPr id="3204" name="Google Shape;3204;p8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6" name="Google Shape;3206;p81"/>
          <p:cNvGrpSpPr/>
          <p:nvPr/>
        </p:nvGrpSpPr>
        <p:grpSpPr>
          <a:xfrm>
            <a:off x="7740178" y="2904898"/>
            <a:ext cx="120867" cy="107218"/>
            <a:chOff x="4929875" y="2065025"/>
            <a:chExt cx="49625" cy="44025"/>
          </a:xfrm>
        </p:grpSpPr>
        <p:sp>
          <p:nvSpPr>
            <p:cNvPr id="3207" name="Google Shape;3207;p8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81"/>
          <p:cNvGrpSpPr/>
          <p:nvPr/>
        </p:nvGrpSpPr>
        <p:grpSpPr>
          <a:xfrm>
            <a:off x="8068847" y="2907912"/>
            <a:ext cx="70206" cy="101191"/>
            <a:chOff x="5083925" y="2066350"/>
            <a:chExt cx="28825" cy="41550"/>
          </a:xfrm>
        </p:grpSpPr>
        <p:sp>
          <p:nvSpPr>
            <p:cNvPr id="3210" name="Google Shape;3210;p8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2" name="Google Shape;3212;p81"/>
          <p:cNvGrpSpPr/>
          <p:nvPr/>
        </p:nvGrpSpPr>
        <p:grpSpPr>
          <a:xfrm>
            <a:off x="7100401" y="2923559"/>
            <a:ext cx="181026" cy="69896"/>
            <a:chOff x="4659775" y="2072775"/>
            <a:chExt cx="74325" cy="28700"/>
          </a:xfrm>
        </p:grpSpPr>
        <p:sp>
          <p:nvSpPr>
            <p:cNvPr id="3213" name="Google Shape;3213;p8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81"/>
          <p:cNvGrpSpPr/>
          <p:nvPr/>
        </p:nvGrpSpPr>
        <p:grpSpPr>
          <a:xfrm>
            <a:off x="8020257" y="2714124"/>
            <a:ext cx="167387" cy="89197"/>
            <a:chOff x="4662475" y="1976500"/>
            <a:chExt cx="68725" cy="36625"/>
          </a:xfrm>
        </p:grpSpPr>
        <p:sp>
          <p:nvSpPr>
            <p:cNvPr id="3217" name="Google Shape;3217;p8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0" name="Google Shape;3220;p81"/>
          <p:cNvGrpSpPr/>
          <p:nvPr/>
        </p:nvGrpSpPr>
        <p:grpSpPr>
          <a:xfrm>
            <a:off x="7717162" y="2717564"/>
            <a:ext cx="166899" cy="82317"/>
            <a:chOff x="4920150" y="1977875"/>
            <a:chExt cx="68525" cy="33800"/>
          </a:xfrm>
        </p:grpSpPr>
        <p:sp>
          <p:nvSpPr>
            <p:cNvPr id="3221" name="Google Shape;3221;p8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4" name="Google Shape;3224;p81"/>
          <p:cNvGrpSpPr/>
          <p:nvPr/>
        </p:nvGrpSpPr>
        <p:grpSpPr>
          <a:xfrm>
            <a:off x="7128319" y="3121482"/>
            <a:ext cx="125190" cy="127858"/>
            <a:chOff x="4676550" y="2160575"/>
            <a:chExt cx="51400" cy="52500"/>
          </a:xfrm>
        </p:grpSpPr>
        <p:sp>
          <p:nvSpPr>
            <p:cNvPr id="3225" name="Google Shape;3225;p8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81"/>
          <p:cNvGrpSpPr/>
          <p:nvPr/>
        </p:nvGrpSpPr>
        <p:grpSpPr>
          <a:xfrm>
            <a:off x="7425577" y="3128514"/>
            <a:ext cx="145405" cy="113794"/>
            <a:chOff x="4768325" y="2163475"/>
            <a:chExt cx="59700" cy="46725"/>
          </a:xfrm>
        </p:grpSpPr>
        <p:sp>
          <p:nvSpPr>
            <p:cNvPr id="3229" name="Google Shape;3229;p8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1" name="Google Shape;3231;p81"/>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1"/>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1"/>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1"/>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1"/>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1"/>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7" name="Google Shape;3237;p81"/>
          <p:cNvGrpSpPr/>
          <p:nvPr/>
        </p:nvGrpSpPr>
        <p:grpSpPr>
          <a:xfrm>
            <a:off x="7441895" y="3383608"/>
            <a:ext cx="112768" cy="106853"/>
            <a:chOff x="4768575" y="2253950"/>
            <a:chExt cx="46300" cy="43875"/>
          </a:xfrm>
        </p:grpSpPr>
        <p:sp>
          <p:nvSpPr>
            <p:cNvPr id="3238" name="Google Shape;3238;p8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0" name="Google Shape;3240;p81"/>
          <p:cNvGrpSpPr/>
          <p:nvPr/>
        </p:nvGrpSpPr>
        <p:grpSpPr>
          <a:xfrm>
            <a:off x="7741518" y="3872634"/>
            <a:ext cx="118187" cy="146246"/>
            <a:chOff x="4960900" y="2433225"/>
            <a:chExt cx="48525" cy="60050"/>
          </a:xfrm>
        </p:grpSpPr>
        <p:sp>
          <p:nvSpPr>
            <p:cNvPr id="3241" name="Google Shape;3241;p8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3" name="Google Shape;3243;p81"/>
          <p:cNvGrpSpPr/>
          <p:nvPr/>
        </p:nvGrpSpPr>
        <p:grpSpPr>
          <a:xfrm>
            <a:off x="7430083" y="4136695"/>
            <a:ext cx="136394" cy="143810"/>
            <a:chOff x="4854075" y="2527625"/>
            <a:chExt cx="56000" cy="59050"/>
          </a:xfrm>
        </p:grpSpPr>
        <p:sp>
          <p:nvSpPr>
            <p:cNvPr id="3244" name="Google Shape;3244;p8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6" name="Google Shape;3246;p81"/>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1"/>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1"/>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9" name="Google Shape;3249;p81"/>
          <p:cNvGrpSpPr/>
          <p:nvPr/>
        </p:nvGrpSpPr>
        <p:grpSpPr>
          <a:xfrm>
            <a:off x="8054294" y="3600439"/>
            <a:ext cx="99312" cy="160797"/>
            <a:chOff x="5059700" y="2334775"/>
            <a:chExt cx="40775" cy="66025"/>
          </a:xfrm>
        </p:grpSpPr>
        <p:sp>
          <p:nvSpPr>
            <p:cNvPr id="3250" name="Google Shape;3250;p8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9" name="Google Shape;3259;p81"/>
          <p:cNvGrpSpPr/>
          <p:nvPr/>
        </p:nvGrpSpPr>
        <p:grpSpPr>
          <a:xfrm>
            <a:off x="8011458" y="3865571"/>
            <a:ext cx="184984" cy="160371"/>
            <a:chOff x="5037700" y="2430325"/>
            <a:chExt cx="75950" cy="65850"/>
          </a:xfrm>
        </p:grpSpPr>
        <p:sp>
          <p:nvSpPr>
            <p:cNvPr id="3260" name="Google Shape;3260;p8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2" name="Google Shape;3262;p81"/>
          <p:cNvGrpSpPr/>
          <p:nvPr/>
        </p:nvGrpSpPr>
        <p:grpSpPr>
          <a:xfrm>
            <a:off x="7430964" y="3632023"/>
            <a:ext cx="173014" cy="97629"/>
            <a:chOff x="4756975" y="2341800"/>
            <a:chExt cx="91975" cy="51925"/>
          </a:xfrm>
        </p:grpSpPr>
        <p:sp>
          <p:nvSpPr>
            <p:cNvPr id="3263" name="Google Shape;3263;p8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3" name="Google Shape;3283;p81"/>
          <p:cNvGrpSpPr/>
          <p:nvPr/>
        </p:nvGrpSpPr>
        <p:grpSpPr>
          <a:xfrm>
            <a:off x="7697901" y="4120720"/>
            <a:ext cx="212497" cy="175761"/>
            <a:chOff x="4943575" y="2516350"/>
            <a:chExt cx="98675" cy="81700"/>
          </a:xfrm>
        </p:grpSpPr>
        <p:sp>
          <p:nvSpPr>
            <p:cNvPr id="3284" name="Google Shape;3284;p8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81"/>
          <p:cNvGrpSpPr/>
          <p:nvPr/>
        </p:nvGrpSpPr>
        <p:grpSpPr>
          <a:xfrm>
            <a:off x="1955962" y="3346963"/>
            <a:ext cx="965351" cy="134611"/>
            <a:chOff x="4411970" y="2962952"/>
            <a:chExt cx="706544" cy="104212"/>
          </a:xfrm>
        </p:grpSpPr>
        <p:sp>
          <p:nvSpPr>
            <p:cNvPr id="3363" name="Google Shape;3363;p8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7" name="Google Shape;3367;p81"/>
          <p:cNvGrpSpPr/>
          <p:nvPr/>
        </p:nvGrpSpPr>
        <p:grpSpPr>
          <a:xfrm>
            <a:off x="1955962" y="2935877"/>
            <a:ext cx="960158" cy="289172"/>
            <a:chOff x="4411970" y="2726085"/>
            <a:chExt cx="643107" cy="193659"/>
          </a:xfrm>
        </p:grpSpPr>
        <p:sp>
          <p:nvSpPr>
            <p:cNvPr id="3368" name="Google Shape;3368;p8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1" name="Google Shape;3371;p81"/>
          <p:cNvGrpSpPr/>
          <p:nvPr/>
        </p:nvGrpSpPr>
        <p:grpSpPr>
          <a:xfrm>
            <a:off x="958854" y="3201987"/>
            <a:ext cx="833173" cy="259209"/>
            <a:chOff x="4411970" y="4340222"/>
            <a:chExt cx="779467" cy="242683"/>
          </a:xfrm>
        </p:grpSpPr>
        <p:sp>
          <p:nvSpPr>
            <p:cNvPr id="3372" name="Google Shape;3372;p8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5" name="Google Shape;3375;p81"/>
          <p:cNvGrpSpPr/>
          <p:nvPr/>
        </p:nvGrpSpPr>
        <p:grpSpPr>
          <a:xfrm>
            <a:off x="1955962" y="2597733"/>
            <a:ext cx="965160" cy="216230"/>
            <a:chOff x="4411970" y="2468674"/>
            <a:chExt cx="747317" cy="167425"/>
          </a:xfrm>
        </p:grpSpPr>
        <p:sp>
          <p:nvSpPr>
            <p:cNvPr id="3376" name="Google Shape;3376;p8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8" name="Google Shape;3378;p81"/>
          <p:cNvGrpSpPr/>
          <p:nvPr/>
        </p:nvGrpSpPr>
        <p:grpSpPr>
          <a:xfrm>
            <a:off x="954709" y="2502450"/>
            <a:ext cx="810451" cy="319148"/>
            <a:chOff x="4411970" y="3686602"/>
            <a:chExt cx="797845" cy="314215"/>
          </a:xfrm>
        </p:grpSpPr>
        <p:sp>
          <p:nvSpPr>
            <p:cNvPr id="3379" name="Google Shape;3379;p8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4" name="Google Shape;3384;p81"/>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5" name="Google Shape;3385;p81"/>
          <p:cNvGrpSpPr/>
          <p:nvPr/>
        </p:nvGrpSpPr>
        <p:grpSpPr>
          <a:xfrm>
            <a:off x="954806" y="2256974"/>
            <a:ext cx="1970333" cy="208784"/>
            <a:chOff x="6336019" y="3733725"/>
            <a:chExt cx="2566206" cy="351310"/>
          </a:xfrm>
        </p:grpSpPr>
        <p:sp>
          <p:nvSpPr>
            <p:cNvPr id="3386" name="Google Shape;3386;p8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81"/>
          <p:cNvGrpSpPr/>
          <p:nvPr/>
        </p:nvGrpSpPr>
        <p:grpSpPr>
          <a:xfrm>
            <a:off x="1955962" y="3864529"/>
            <a:ext cx="946551" cy="153200"/>
            <a:chOff x="4404545" y="3301592"/>
            <a:chExt cx="782403" cy="129272"/>
          </a:xfrm>
        </p:grpSpPr>
        <p:sp>
          <p:nvSpPr>
            <p:cNvPr id="3391" name="Google Shape;3391;p8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3" name="Google Shape;3393;p81"/>
          <p:cNvGrpSpPr/>
          <p:nvPr/>
        </p:nvGrpSpPr>
        <p:grpSpPr>
          <a:xfrm>
            <a:off x="1955962" y="3603488"/>
            <a:ext cx="962257" cy="139127"/>
            <a:chOff x="4411970" y="3131459"/>
            <a:chExt cx="710520" cy="117397"/>
          </a:xfrm>
        </p:grpSpPr>
        <p:sp>
          <p:nvSpPr>
            <p:cNvPr id="3394" name="Google Shape;3394;p8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396" name="Google Shape;3396;p81"/>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7" name="Google Shape;3397;p81"/>
          <p:cNvGrpSpPr/>
          <p:nvPr/>
        </p:nvGrpSpPr>
        <p:grpSpPr>
          <a:xfrm>
            <a:off x="956107" y="3538282"/>
            <a:ext cx="823838" cy="458988"/>
            <a:chOff x="4411970" y="1801825"/>
            <a:chExt cx="734586" cy="409262"/>
          </a:xfrm>
        </p:grpSpPr>
        <p:sp>
          <p:nvSpPr>
            <p:cNvPr id="3398" name="Google Shape;3398;p8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0" name="Google Shape;3400;p81"/>
          <p:cNvGrpSpPr/>
          <p:nvPr/>
        </p:nvGrpSpPr>
        <p:grpSpPr>
          <a:xfrm>
            <a:off x="956107" y="4086708"/>
            <a:ext cx="856348" cy="212039"/>
            <a:chOff x="4411970" y="2233974"/>
            <a:chExt cx="763574" cy="189068"/>
          </a:xfrm>
        </p:grpSpPr>
        <p:sp>
          <p:nvSpPr>
            <p:cNvPr id="3401" name="Google Shape;3401;p8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3" name="Google Shape;3403;p81"/>
          <p:cNvGrpSpPr/>
          <p:nvPr/>
        </p:nvGrpSpPr>
        <p:grpSpPr>
          <a:xfrm>
            <a:off x="3066303" y="2262044"/>
            <a:ext cx="511602" cy="511602"/>
            <a:chOff x="5681300" y="2527788"/>
            <a:chExt cx="805800" cy="805800"/>
          </a:xfrm>
        </p:grpSpPr>
        <p:sp>
          <p:nvSpPr>
            <p:cNvPr id="3404" name="Google Shape;3404;p8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6" name="Google Shape;3406;p81"/>
          <p:cNvGrpSpPr/>
          <p:nvPr/>
        </p:nvGrpSpPr>
        <p:grpSpPr>
          <a:xfrm>
            <a:off x="3063497" y="3028627"/>
            <a:ext cx="513021" cy="512935"/>
            <a:chOff x="4049800" y="640400"/>
            <a:chExt cx="858900" cy="858900"/>
          </a:xfrm>
        </p:grpSpPr>
        <p:sp>
          <p:nvSpPr>
            <p:cNvPr id="3407" name="Google Shape;3407;p8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9" name="Google Shape;3409;p81"/>
          <p:cNvGrpSpPr/>
          <p:nvPr/>
        </p:nvGrpSpPr>
        <p:grpSpPr>
          <a:xfrm>
            <a:off x="2980696" y="3680519"/>
            <a:ext cx="686489" cy="686585"/>
            <a:chOff x="5080188" y="927900"/>
            <a:chExt cx="961200" cy="961200"/>
          </a:xfrm>
        </p:grpSpPr>
        <p:sp>
          <p:nvSpPr>
            <p:cNvPr id="3410" name="Google Shape;3410;p8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81"/>
          <p:cNvGrpSpPr/>
          <p:nvPr/>
        </p:nvGrpSpPr>
        <p:grpSpPr>
          <a:xfrm>
            <a:off x="3763848" y="3773248"/>
            <a:ext cx="510373" cy="510937"/>
            <a:chOff x="7508249" y="1522825"/>
            <a:chExt cx="1326332" cy="1322987"/>
          </a:xfrm>
        </p:grpSpPr>
        <p:sp>
          <p:nvSpPr>
            <p:cNvPr id="3419" name="Google Shape;3419;p8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9" name="Google Shape;3429;p81"/>
          <p:cNvGrpSpPr/>
          <p:nvPr/>
        </p:nvGrpSpPr>
        <p:grpSpPr>
          <a:xfrm>
            <a:off x="4455441" y="3774653"/>
            <a:ext cx="492652" cy="503348"/>
            <a:chOff x="6039282" y="1042577"/>
            <a:chExt cx="734315" cy="731929"/>
          </a:xfrm>
        </p:grpSpPr>
        <p:sp>
          <p:nvSpPr>
            <p:cNvPr id="3430" name="Google Shape;3430;p8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1" name="Google Shape;3451;p81"/>
          <p:cNvGrpSpPr/>
          <p:nvPr/>
        </p:nvGrpSpPr>
        <p:grpSpPr>
          <a:xfrm>
            <a:off x="5095855" y="2270694"/>
            <a:ext cx="483304" cy="504902"/>
            <a:chOff x="1825800" y="1651625"/>
            <a:chExt cx="568125" cy="591775"/>
          </a:xfrm>
        </p:grpSpPr>
        <p:sp>
          <p:nvSpPr>
            <p:cNvPr id="3452" name="Google Shape;3452;p8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8" name="Google Shape;3458;p81"/>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1"/>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1"/>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1"/>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1"/>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pt-BR" sz="1100">
                <a:solidFill>
                  <a:schemeClr val="lt1"/>
                </a:solidFill>
              </a:rPr>
              <a:t>You can easily </a:t>
            </a:r>
            <a:r>
              <a:rPr b="1" lang="pt-BR" sz="1100">
                <a:solidFill>
                  <a:schemeClr val="dk2"/>
                </a:solidFill>
              </a:rPr>
              <a:t>resize </a:t>
            </a:r>
            <a:r>
              <a:rPr lang="pt-BR" sz="1100">
                <a:solidFill>
                  <a:schemeClr val="lt1"/>
                </a:solidFill>
              </a:rPr>
              <a:t>these resources without losing quality. To </a:t>
            </a:r>
            <a:r>
              <a:rPr b="1" lang="pt-BR" sz="1100">
                <a:solidFill>
                  <a:schemeClr val="dk2"/>
                </a:solidFill>
              </a:rPr>
              <a:t>change the color</a:t>
            </a:r>
            <a:r>
              <a:rPr lang="pt-BR" sz="1100">
                <a:solidFill>
                  <a:schemeClr val="lt1"/>
                </a:solidFill>
              </a:rPr>
              <a:t>, just ungroup the resource and click on the object you want to change. Then, click on the paint bucket and select the color you want. Group the resource again when you’re done. You can also look for more </a:t>
            </a:r>
            <a:r>
              <a:rPr b="1" lang="pt-BR" sz="1100">
                <a:solidFill>
                  <a:schemeClr val="dk2"/>
                </a:solidFill>
                <a:uFill>
                  <a:noFill/>
                </a:uFill>
                <a:hlinkClick r:id="rId3">
                  <a:extLst>
                    <a:ext uri="{A12FA001-AC4F-418D-AE19-62706E023703}">
                      <ahyp:hlinkClr val="tx"/>
                    </a:ext>
                  </a:extLst>
                </a:hlinkClick>
              </a:rPr>
              <a:t>infographics</a:t>
            </a:r>
            <a:r>
              <a:rPr b="1" lang="pt-BR" sz="1100">
                <a:solidFill>
                  <a:schemeClr val="dk2"/>
                </a:solidFill>
              </a:rPr>
              <a:t> </a:t>
            </a:r>
            <a:r>
              <a:rPr lang="pt-BR" sz="1100">
                <a:solidFill>
                  <a:schemeClr val="lt1"/>
                </a:solidFill>
              </a:rPr>
              <a:t>on Slidesgo.</a:t>
            </a:r>
            <a:endParaRPr sz="1100">
              <a:solidFill>
                <a:schemeClr val="lt1"/>
              </a:solidFill>
            </a:endParaRPr>
          </a:p>
        </p:txBody>
      </p:sp>
      <p:sp>
        <p:nvSpPr>
          <p:cNvPr id="3463" name="Google Shape;3463;p8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7" name="Shape 3467"/>
        <p:cNvGrpSpPr/>
        <p:nvPr/>
      </p:nvGrpSpPr>
      <p:grpSpPr>
        <a:xfrm>
          <a:off x="0" y="0"/>
          <a:ext cx="0" cy="0"/>
          <a:chOff x="0" y="0"/>
          <a:chExt cx="0" cy="0"/>
        </a:xfrm>
      </p:grpSpPr>
      <p:grpSp>
        <p:nvGrpSpPr>
          <p:cNvPr id="3468" name="Google Shape;3468;p82"/>
          <p:cNvGrpSpPr/>
          <p:nvPr/>
        </p:nvGrpSpPr>
        <p:grpSpPr>
          <a:xfrm>
            <a:off x="722059" y="955168"/>
            <a:ext cx="2492868" cy="1379876"/>
            <a:chOff x="2654821" y="2311071"/>
            <a:chExt cx="2279715" cy="1262120"/>
          </a:xfrm>
        </p:grpSpPr>
        <p:grpSp>
          <p:nvGrpSpPr>
            <p:cNvPr id="3469" name="Google Shape;3469;p82"/>
            <p:cNvGrpSpPr/>
            <p:nvPr/>
          </p:nvGrpSpPr>
          <p:grpSpPr>
            <a:xfrm>
              <a:off x="4034269" y="2840745"/>
              <a:ext cx="40212" cy="36437"/>
              <a:chOff x="4293400" y="2574725"/>
              <a:chExt cx="84425" cy="80100"/>
            </a:xfrm>
          </p:grpSpPr>
          <p:sp>
            <p:nvSpPr>
              <p:cNvPr id="3470" name="Google Shape;3470;p8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471" name="Google Shape;3471;p8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2" name="Google Shape;3472;p82"/>
            <p:cNvGrpSpPr/>
            <p:nvPr/>
          </p:nvGrpSpPr>
          <p:grpSpPr>
            <a:xfrm>
              <a:off x="3894606" y="2334874"/>
              <a:ext cx="913198" cy="518984"/>
              <a:chOff x="4000175" y="1462675"/>
              <a:chExt cx="1917275" cy="1140875"/>
            </a:xfrm>
          </p:grpSpPr>
          <p:sp>
            <p:nvSpPr>
              <p:cNvPr id="3473" name="Google Shape;3473;p8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474" name="Google Shape;3474;p82"/>
              <p:cNvGrpSpPr/>
              <p:nvPr/>
            </p:nvGrpSpPr>
            <p:grpSpPr>
              <a:xfrm>
                <a:off x="4000175" y="1462675"/>
                <a:ext cx="1917275" cy="1140875"/>
                <a:chOff x="4000175" y="1462675"/>
                <a:chExt cx="1917275" cy="1140875"/>
              </a:xfrm>
            </p:grpSpPr>
            <p:sp>
              <p:nvSpPr>
                <p:cNvPr id="3475" name="Google Shape;3475;p8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476" name="Google Shape;3476;p8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80" name="Google Shape;3480;p8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81" name="Google Shape;3481;p82"/>
            <p:cNvGrpSpPr/>
            <p:nvPr/>
          </p:nvGrpSpPr>
          <p:grpSpPr>
            <a:xfrm>
              <a:off x="3875768" y="2846704"/>
              <a:ext cx="44796" cy="47366"/>
              <a:chOff x="3960625" y="2587825"/>
              <a:chExt cx="94050" cy="104125"/>
            </a:xfrm>
          </p:grpSpPr>
          <p:sp>
            <p:nvSpPr>
              <p:cNvPr id="3482" name="Google Shape;3482;p8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483" name="Google Shape;3483;p8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4" name="Google Shape;3484;p82"/>
            <p:cNvGrpSpPr/>
            <p:nvPr/>
          </p:nvGrpSpPr>
          <p:grpSpPr>
            <a:xfrm>
              <a:off x="3782759" y="2807162"/>
              <a:ext cx="82686" cy="85487"/>
              <a:chOff x="3765350" y="2500900"/>
              <a:chExt cx="173600" cy="187925"/>
            </a:xfrm>
          </p:grpSpPr>
          <p:sp>
            <p:nvSpPr>
              <p:cNvPr id="3485" name="Google Shape;3485;p8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486" name="Google Shape;3486;p8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82"/>
            <p:cNvGrpSpPr/>
            <p:nvPr/>
          </p:nvGrpSpPr>
          <p:grpSpPr>
            <a:xfrm>
              <a:off x="3775674" y="2798496"/>
              <a:ext cx="40545" cy="23564"/>
              <a:chOff x="3750475" y="2481850"/>
              <a:chExt cx="85125" cy="51800"/>
            </a:xfrm>
          </p:grpSpPr>
          <p:sp>
            <p:nvSpPr>
              <p:cNvPr id="3492" name="Google Shape;3492;p8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494" name="Google Shape;3494;p82"/>
            <p:cNvGrpSpPr/>
            <p:nvPr/>
          </p:nvGrpSpPr>
          <p:grpSpPr>
            <a:xfrm>
              <a:off x="3716946" y="2776024"/>
              <a:ext cx="81971" cy="76912"/>
              <a:chOff x="3627175" y="2432450"/>
              <a:chExt cx="172100" cy="169075"/>
            </a:xfrm>
          </p:grpSpPr>
          <p:sp>
            <p:nvSpPr>
              <p:cNvPr id="3495" name="Google Shape;3495;p8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497" name="Google Shape;3497;p8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498" name="Google Shape;3498;p82"/>
            <p:cNvGrpSpPr/>
            <p:nvPr/>
          </p:nvGrpSpPr>
          <p:grpSpPr>
            <a:xfrm>
              <a:off x="3685682" y="2845624"/>
              <a:ext cx="29311" cy="45055"/>
              <a:chOff x="3561536" y="2585450"/>
              <a:chExt cx="61539" cy="99045"/>
            </a:xfrm>
          </p:grpSpPr>
          <p:sp>
            <p:nvSpPr>
              <p:cNvPr id="3499" name="Google Shape;3499;p8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501" name="Google Shape;3501;p82"/>
            <p:cNvGrpSpPr/>
            <p:nvPr/>
          </p:nvGrpSpPr>
          <p:grpSpPr>
            <a:xfrm>
              <a:off x="3849905" y="2572252"/>
              <a:ext cx="74339" cy="119559"/>
              <a:chOff x="3906325" y="1984500"/>
              <a:chExt cx="156075" cy="262825"/>
            </a:xfrm>
          </p:grpSpPr>
          <p:sp>
            <p:nvSpPr>
              <p:cNvPr id="3502" name="Google Shape;3502;p8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503" name="Google Shape;3503;p8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4" name="Google Shape;3504;p82"/>
            <p:cNvGrpSpPr/>
            <p:nvPr/>
          </p:nvGrpSpPr>
          <p:grpSpPr>
            <a:xfrm>
              <a:off x="2654821" y="2414345"/>
              <a:ext cx="667570" cy="558731"/>
              <a:chOff x="1397225" y="1637375"/>
              <a:chExt cx="1401575" cy="1228250"/>
            </a:xfrm>
          </p:grpSpPr>
          <p:sp>
            <p:nvSpPr>
              <p:cNvPr id="3505" name="Google Shape;3505;p8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506" name="Google Shape;3506;p82"/>
              <p:cNvGrpSpPr/>
              <p:nvPr/>
            </p:nvGrpSpPr>
            <p:grpSpPr>
              <a:xfrm>
                <a:off x="1397225" y="1637375"/>
                <a:ext cx="1398775" cy="1228250"/>
                <a:chOff x="1397225" y="1637375"/>
                <a:chExt cx="1398775" cy="1228250"/>
              </a:xfrm>
            </p:grpSpPr>
            <p:sp>
              <p:nvSpPr>
                <p:cNvPr id="3507" name="Google Shape;3507;p8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9" name="Google Shape;3509;p82"/>
            <p:cNvGrpSpPr/>
            <p:nvPr/>
          </p:nvGrpSpPr>
          <p:grpSpPr>
            <a:xfrm>
              <a:off x="3230417" y="3103734"/>
              <a:ext cx="282982" cy="280332"/>
              <a:chOff x="2605700" y="3152850"/>
              <a:chExt cx="594125" cy="616250"/>
            </a:xfrm>
          </p:grpSpPr>
          <p:sp>
            <p:nvSpPr>
              <p:cNvPr id="3510" name="Google Shape;3510;p8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511" name="Google Shape;3511;p8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512" name="Google Shape;3512;p82"/>
            <p:cNvGrpSpPr/>
            <p:nvPr/>
          </p:nvGrpSpPr>
          <p:grpSpPr>
            <a:xfrm>
              <a:off x="3265985" y="3226989"/>
              <a:ext cx="87151" cy="346202"/>
              <a:chOff x="2680375" y="3423800"/>
              <a:chExt cx="182975" cy="761050"/>
            </a:xfrm>
          </p:grpSpPr>
          <p:sp>
            <p:nvSpPr>
              <p:cNvPr id="3513" name="Google Shape;3513;p8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514" name="Google Shape;3514;p8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82"/>
            <p:cNvGrpSpPr/>
            <p:nvPr/>
          </p:nvGrpSpPr>
          <p:grpSpPr>
            <a:xfrm>
              <a:off x="3855466" y="3289811"/>
              <a:ext cx="112514" cy="94210"/>
              <a:chOff x="3918000" y="3561900"/>
              <a:chExt cx="236225" cy="207100"/>
            </a:xfrm>
          </p:grpSpPr>
          <p:sp>
            <p:nvSpPr>
              <p:cNvPr id="3516" name="Google Shape;3516;p8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517" name="Google Shape;3517;p8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8" name="Google Shape;3518;p8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521" name="Google Shape;3521;p82"/>
            <p:cNvGrpSpPr/>
            <p:nvPr/>
          </p:nvGrpSpPr>
          <p:grpSpPr>
            <a:xfrm>
              <a:off x="2905224" y="2311071"/>
              <a:ext cx="596721" cy="528992"/>
              <a:chOff x="1922950" y="1410350"/>
              <a:chExt cx="1252825" cy="1162875"/>
            </a:xfrm>
          </p:grpSpPr>
          <p:sp>
            <p:nvSpPr>
              <p:cNvPr id="3522" name="Google Shape;3522;p8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538" name="Google Shape;3538;p8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58" name="Google Shape;3558;p8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59" name="Google Shape;3559;p8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0" name="Google Shape;3560;p82"/>
            <p:cNvGrpSpPr/>
            <p:nvPr/>
          </p:nvGrpSpPr>
          <p:grpSpPr>
            <a:xfrm>
              <a:off x="3280929" y="3294542"/>
              <a:ext cx="109894" cy="272224"/>
              <a:chOff x="2711750" y="3572300"/>
              <a:chExt cx="230725" cy="598425"/>
            </a:xfrm>
          </p:grpSpPr>
          <p:sp>
            <p:nvSpPr>
              <p:cNvPr id="3561" name="Google Shape;3561;p8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3" name="Google Shape;3563;p8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4" name="Google Shape;3564;p82"/>
            <p:cNvGrpSpPr/>
            <p:nvPr/>
          </p:nvGrpSpPr>
          <p:grpSpPr>
            <a:xfrm>
              <a:off x="3790439" y="2408636"/>
              <a:ext cx="73017" cy="75684"/>
              <a:chOff x="3781475" y="1624825"/>
              <a:chExt cx="153300" cy="166375"/>
            </a:xfrm>
          </p:grpSpPr>
          <p:sp>
            <p:nvSpPr>
              <p:cNvPr id="3565" name="Google Shape;3565;p8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9" name="Google Shape;3569;p8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6" name="Google Shape;3576;p82"/>
            <p:cNvGrpSpPr/>
            <p:nvPr/>
          </p:nvGrpSpPr>
          <p:grpSpPr>
            <a:xfrm>
              <a:off x="4403342" y="3107749"/>
              <a:ext cx="316680" cy="101374"/>
              <a:chOff x="5068275" y="3161675"/>
              <a:chExt cx="664875" cy="222850"/>
            </a:xfrm>
          </p:grpSpPr>
          <p:sp>
            <p:nvSpPr>
              <p:cNvPr id="3577" name="Google Shape;3577;p8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1" name="Google Shape;3581;p8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0" name="Google Shape;3610;p82"/>
            <p:cNvGrpSpPr/>
            <p:nvPr/>
          </p:nvGrpSpPr>
          <p:grpSpPr>
            <a:xfrm>
              <a:off x="3697513" y="2707266"/>
              <a:ext cx="59549" cy="79733"/>
              <a:chOff x="3586375" y="2281300"/>
              <a:chExt cx="125025" cy="175275"/>
            </a:xfrm>
          </p:grpSpPr>
          <p:sp>
            <p:nvSpPr>
              <p:cNvPr id="3611" name="Google Shape;3611;p8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3" name="Google Shape;3613;p8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4" name="Google Shape;3614;p82"/>
            <p:cNvGrpSpPr/>
            <p:nvPr/>
          </p:nvGrpSpPr>
          <p:grpSpPr>
            <a:xfrm>
              <a:off x="4513224" y="3221724"/>
              <a:ext cx="274563" cy="280321"/>
              <a:chOff x="5298975" y="3412225"/>
              <a:chExt cx="576450" cy="616225"/>
            </a:xfrm>
          </p:grpSpPr>
          <p:sp>
            <p:nvSpPr>
              <p:cNvPr id="3615" name="Google Shape;3615;p8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16" name="Google Shape;3616;p8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82"/>
            <p:cNvGrpSpPr/>
            <p:nvPr/>
          </p:nvGrpSpPr>
          <p:grpSpPr>
            <a:xfrm>
              <a:off x="4824403" y="3421846"/>
              <a:ext cx="110132" cy="130647"/>
              <a:chOff x="5952300" y="3852150"/>
              <a:chExt cx="231225" cy="287200"/>
            </a:xfrm>
          </p:grpSpPr>
          <p:sp>
            <p:nvSpPr>
              <p:cNvPr id="3618" name="Google Shape;3618;p8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0" name="Google Shape;3620;p8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8" name="Google Shape;3628;p82"/>
            <p:cNvGrpSpPr/>
            <p:nvPr/>
          </p:nvGrpSpPr>
          <p:grpSpPr>
            <a:xfrm>
              <a:off x="4295710" y="3079670"/>
              <a:ext cx="14968" cy="27135"/>
              <a:chOff x="4842300" y="3099950"/>
              <a:chExt cx="31425" cy="59650"/>
            </a:xfrm>
          </p:grpSpPr>
          <p:sp>
            <p:nvSpPr>
              <p:cNvPr id="3629" name="Google Shape;3629;p8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3" name="Google Shape;3633;p8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1" name="Google Shape;3641;p82"/>
            <p:cNvGrpSpPr/>
            <p:nvPr/>
          </p:nvGrpSpPr>
          <p:grpSpPr>
            <a:xfrm>
              <a:off x="3831056" y="2816010"/>
              <a:ext cx="37378" cy="27612"/>
              <a:chOff x="3866750" y="2520350"/>
              <a:chExt cx="78475" cy="60700"/>
            </a:xfrm>
          </p:grpSpPr>
          <p:sp>
            <p:nvSpPr>
              <p:cNvPr id="3642" name="Google Shape;3642;p8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6" name="Google Shape;3646;p8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63" name="Google Shape;3663;p8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75" name="Google Shape;3675;p8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8" name="Google Shape;3688;p82"/>
            <p:cNvGrpSpPr/>
            <p:nvPr/>
          </p:nvGrpSpPr>
          <p:grpSpPr>
            <a:xfrm>
              <a:off x="3632736" y="3051591"/>
              <a:ext cx="63288" cy="45217"/>
              <a:chOff x="3450375" y="3038225"/>
              <a:chExt cx="132875" cy="99400"/>
            </a:xfrm>
          </p:grpSpPr>
          <p:sp>
            <p:nvSpPr>
              <p:cNvPr id="3689" name="Google Shape;3689;p8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1" name="Google Shape;3691;p8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700" name="Google Shape;3700;p8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710" name="Google Shape;3710;p8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716" name="Google Shape;3716;p8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6" name="Google Shape;3726;p82"/>
          <p:cNvGrpSpPr/>
          <p:nvPr/>
        </p:nvGrpSpPr>
        <p:grpSpPr>
          <a:xfrm>
            <a:off x="719116" y="2850945"/>
            <a:ext cx="2622876" cy="1333540"/>
            <a:chOff x="238125" y="1038125"/>
            <a:chExt cx="7146800" cy="3633625"/>
          </a:xfrm>
        </p:grpSpPr>
        <p:sp>
          <p:nvSpPr>
            <p:cNvPr id="3727" name="Google Shape;3727;p8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9" name="Google Shape;5299;p82"/>
          <p:cNvGrpSpPr/>
          <p:nvPr/>
        </p:nvGrpSpPr>
        <p:grpSpPr>
          <a:xfrm>
            <a:off x="5834044" y="993055"/>
            <a:ext cx="2590840" cy="1380235"/>
            <a:chOff x="233350" y="949250"/>
            <a:chExt cx="7137300" cy="3802300"/>
          </a:xfrm>
        </p:grpSpPr>
        <p:sp>
          <p:nvSpPr>
            <p:cNvPr id="5300" name="Google Shape;5300;p8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82"/>
          <p:cNvGrpSpPr/>
          <p:nvPr/>
        </p:nvGrpSpPr>
        <p:grpSpPr>
          <a:xfrm>
            <a:off x="7648473" y="3037828"/>
            <a:ext cx="104231" cy="320340"/>
            <a:chOff x="7564426" y="3224343"/>
            <a:chExt cx="119985" cy="368801"/>
          </a:xfrm>
        </p:grpSpPr>
        <p:sp>
          <p:nvSpPr>
            <p:cNvPr id="5352" name="Google Shape;5352;p8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82"/>
          <p:cNvGrpSpPr/>
          <p:nvPr/>
        </p:nvGrpSpPr>
        <p:grpSpPr>
          <a:xfrm>
            <a:off x="7347962" y="3031929"/>
            <a:ext cx="189489" cy="332132"/>
            <a:chOff x="8370831" y="3202002"/>
            <a:chExt cx="218129" cy="382376"/>
          </a:xfrm>
        </p:grpSpPr>
        <p:sp>
          <p:nvSpPr>
            <p:cNvPr id="5355" name="Google Shape;5355;p8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7" name="Google Shape;5357;p82"/>
          <p:cNvGrpSpPr/>
          <p:nvPr/>
        </p:nvGrpSpPr>
        <p:grpSpPr>
          <a:xfrm>
            <a:off x="8071351" y="3443061"/>
            <a:ext cx="309429" cy="267000"/>
            <a:chOff x="6742064" y="3750480"/>
            <a:chExt cx="399315" cy="344560"/>
          </a:xfrm>
        </p:grpSpPr>
        <p:sp>
          <p:nvSpPr>
            <p:cNvPr id="5358" name="Google Shape;5358;p8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0" name="Google Shape;5360;p82"/>
          <p:cNvGrpSpPr/>
          <p:nvPr/>
        </p:nvGrpSpPr>
        <p:grpSpPr>
          <a:xfrm>
            <a:off x="7610370" y="3794109"/>
            <a:ext cx="180437" cy="281608"/>
            <a:chOff x="7248525" y="3739696"/>
            <a:chExt cx="230531" cy="359790"/>
          </a:xfrm>
        </p:grpSpPr>
        <p:sp>
          <p:nvSpPr>
            <p:cNvPr id="5361" name="Google Shape;5361;p8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82"/>
          <p:cNvGrpSpPr/>
          <p:nvPr/>
        </p:nvGrpSpPr>
        <p:grpSpPr>
          <a:xfrm>
            <a:off x="7856289" y="3437333"/>
            <a:ext cx="162896" cy="278710"/>
            <a:chOff x="7601242" y="3729267"/>
            <a:chExt cx="222566" cy="380803"/>
          </a:xfrm>
        </p:grpSpPr>
        <p:sp>
          <p:nvSpPr>
            <p:cNvPr id="5364" name="Google Shape;5364;p8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6" name="Google Shape;5366;p82"/>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7" name="Google Shape;5367;p82"/>
          <p:cNvGrpSpPr/>
          <p:nvPr/>
        </p:nvGrpSpPr>
        <p:grpSpPr>
          <a:xfrm>
            <a:off x="7345935" y="3438473"/>
            <a:ext cx="193543" cy="275990"/>
            <a:chOff x="8304647" y="3738687"/>
            <a:chExt cx="225076" cy="320956"/>
          </a:xfrm>
        </p:grpSpPr>
        <p:sp>
          <p:nvSpPr>
            <p:cNvPr id="5368" name="Google Shape;5368;p8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82"/>
          <p:cNvGrpSpPr/>
          <p:nvPr/>
        </p:nvGrpSpPr>
        <p:grpSpPr>
          <a:xfrm>
            <a:off x="7618427" y="3438473"/>
            <a:ext cx="178492" cy="275990"/>
            <a:chOff x="8615101" y="3738687"/>
            <a:chExt cx="207573" cy="320956"/>
          </a:xfrm>
        </p:grpSpPr>
        <p:sp>
          <p:nvSpPr>
            <p:cNvPr id="5372" name="Google Shape;5372;p8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5" name="Google Shape;5375;p82"/>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6" name="Google Shape;5376;p82"/>
          <p:cNvGrpSpPr/>
          <p:nvPr/>
        </p:nvGrpSpPr>
        <p:grpSpPr>
          <a:xfrm>
            <a:off x="6013132" y="3559961"/>
            <a:ext cx="557671" cy="511283"/>
            <a:chOff x="6015419" y="3716859"/>
            <a:chExt cx="557671" cy="511283"/>
          </a:xfrm>
        </p:grpSpPr>
        <p:sp>
          <p:nvSpPr>
            <p:cNvPr id="5377" name="Google Shape;5377;p8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8" name="Google Shape;5378;p82"/>
            <p:cNvGrpSpPr/>
            <p:nvPr/>
          </p:nvGrpSpPr>
          <p:grpSpPr>
            <a:xfrm>
              <a:off x="6036094" y="3716980"/>
              <a:ext cx="529860" cy="510468"/>
              <a:chOff x="6036094" y="3716980"/>
              <a:chExt cx="529860" cy="510468"/>
            </a:xfrm>
          </p:grpSpPr>
          <p:sp>
            <p:nvSpPr>
              <p:cNvPr id="5379" name="Google Shape;5379;p8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9" name="Google Shape;5389;p82"/>
          <p:cNvGrpSpPr/>
          <p:nvPr/>
        </p:nvGrpSpPr>
        <p:grpSpPr>
          <a:xfrm>
            <a:off x="6642017" y="2916730"/>
            <a:ext cx="576302" cy="511871"/>
            <a:chOff x="6644304" y="3073628"/>
            <a:chExt cx="576302" cy="511871"/>
          </a:xfrm>
        </p:grpSpPr>
        <p:sp>
          <p:nvSpPr>
            <p:cNvPr id="5390" name="Google Shape;5390;p8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1" name="Google Shape;5391;p82"/>
            <p:cNvGrpSpPr/>
            <p:nvPr/>
          </p:nvGrpSpPr>
          <p:grpSpPr>
            <a:xfrm>
              <a:off x="6712169" y="3085440"/>
              <a:ext cx="481622" cy="494913"/>
              <a:chOff x="6712169" y="3085440"/>
              <a:chExt cx="481622" cy="494913"/>
            </a:xfrm>
          </p:grpSpPr>
          <p:sp>
            <p:nvSpPr>
              <p:cNvPr id="5392" name="Google Shape;5392;p8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7" name="Google Shape;5397;p8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0" name="Google Shape;5400;p82"/>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1" name="Google Shape;5401;p82"/>
          <p:cNvGrpSpPr/>
          <p:nvPr/>
        </p:nvGrpSpPr>
        <p:grpSpPr>
          <a:xfrm>
            <a:off x="6649868" y="3559725"/>
            <a:ext cx="560631" cy="511352"/>
            <a:chOff x="6652154" y="3716623"/>
            <a:chExt cx="560631" cy="511352"/>
          </a:xfrm>
        </p:grpSpPr>
        <p:sp>
          <p:nvSpPr>
            <p:cNvPr id="5402" name="Google Shape;5402;p8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3" name="Google Shape;5403;p82"/>
            <p:cNvGrpSpPr/>
            <p:nvPr/>
          </p:nvGrpSpPr>
          <p:grpSpPr>
            <a:xfrm>
              <a:off x="6669657" y="3716715"/>
              <a:ext cx="466779" cy="464290"/>
              <a:chOff x="6669657" y="3716715"/>
              <a:chExt cx="466779" cy="464290"/>
            </a:xfrm>
          </p:grpSpPr>
          <p:sp>
            <p:nvSpPr>
              <p:cNvPr id="5404" name="Google Shape;5404;p8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7" name="Google Shape;5417;p82"/>
          <p:cNvGrpSpPr/>
          <p:nvPr/>
        </p:nvGrpSpPr>
        <p:grpSpPr>
          <a:xfrm>
            <a:off x="7843959" y="3841134"/>
            <a:ext cx="187557" cy="187557"/>
            <a:chOff x="8565775" y="671075"/>
            <a:chExt cx="441000" cy="441000"/>
          </a:xfrm>
        </p:grpSpPr>
        <p:sp>
          <p:nvSpPr>
            <p:cNvPr id="5418" name="Google Shape;5418;p8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0" name="Google Shape;5420;p82"/>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2"/>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2" name="Google Shape;5422;p82"/>
          <p:cNvGrpSpPr/>
          <p:nvPr/>
        </p:nvGrpSpPr>
        <p:grpSpPr>
          <a:xfrm>
            <a:off x="5997814" y="2919352"/>
            <a:ext cx="587871" cy="512373"/>
            <a:chOff x="6000100" y="3076250"/>
            <a:chExt cx="587871" cy="512373"/>
          </a:xfrm>
        </p:grpSpPr>
        <p:sp>
          <p:nvSpPr>
            <p:cNvPr id="5423" name="Google Shape;5423;p8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4" name="Google Shape;5424;p82"/>
            <p:cNvGrpSpPr/>
            <p:nvPr/>
          </p:nvGrpSpPr>
          <p:grpSpPr>
            <a:xfrm>
              <a:off x="6031360" y="3076713"/>
              <a:ext cx="539107" cy="480965"/>
              <a:chOff x="6031360" y="3076713"/>
              <a:chExt cx="539107" cy="480965"/>
            </a:xfrm>
          </p:grpSpPr>
          <p:sp>
            <p:nvSpPr>
              <p:cNvPr id="5425" name="Google Shape;5425;p8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2" name="Google Shape;5432;p82"/>
          <p:cNvGrpSpPr/>
          <p:nvPr/>
        </p:nvGrpSpPr>
        <p:grpSpPr>
          <a:xfrm>
            <a:off x="3369305" y="938716"/>
            <a:ext cx="2310381" cy="1488888"/>
            <a:chOff x="229225" y="549050"/>
            <a:chExt cx="7161750" cy="4615275"/>
          </a:xfrm>
        </p:grpSpPr>
        <p:sp>
          <p:nvSpPr>
            <p:cNvPr id="5433" name="Google Shape;5433;p8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0" name="Google Shape;5550;p82"/>
          <p:cNvGrpSpPr/>
          <p:nvPr/>
        </p:nvGrpSpPr>
        <p:grpSpPr>
          <a:xfrm>
            <a:off x="3514723" y="2830563"/>
            <a:ext cx="2310282" cy="1374222"/>
            <a:chOff x="238125" y="732525"/>
            <a:chExt cx="7130500" cy="4241425"/>
          </a:xfrm>
        </p:grpSpPr>
        <p:sp>
          <p:nvSpPr>
            <p:cNvPr id="5551" name="Google Shape;5551;p8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8" name="Shape 5668"/>
        <p:cNvGrpSpPr/>
        <p:nvPr/>
      </p:nvGrpSpPr>
      <p:grpSpPr>
        <a:xfrm>
          <a:off x="0" y="0"/>
          <a:ext cx="0" cy="0"/>
          <a:chOff x="0" y="0"/>
          <a:chExt cx="0" cy="0"/>
        </a:xfrm>
      </p:grpSpPr>
      <p:grpSp>
        <p:nvGrpSpPr>
          <p:cNvPr id="5669" name="Google Shape;5669;p83"/>
          <p:cNvGrpSpPr/>
          <p:nvPr/>
        </p:nvGrpSpPr>
        <p:grpSpPr>
          <a:xfrm>
            <a:off x="725414" y="969763"/>
            <a:ext cx="2507799" cy="206239"/>
            <a:chOff x="106648" y="895722"/>
            <a:chExt cx="4481413" cy="374300"/>
          </a:xfrm>
        </p:grpSpPr>
        <p:grpSp>
          <p:nvGrpSpPr>
            <p:cNvPr id="5670" name="Google Shape;5670;p83"/>
            <p:cNvGrpSpPr/>
            <p:nvPr/>
          </p:nvGrpSpPr>
          <p:grpSpPr>
            <a:xfrm>
              <a:off x="2233276" y="895722"/>
              <a:ext cx="1082667" cy="223591"/>
              <a:chOff x="4808316" y="2800065"/>
              <a:chExt cx="1999386" cy="412910"/>
            </a:xfrm>
          </p:grpSpPr>
          <p:sp>
            <p:nvSpPr>
              <p:cNvPr id="5671" name="Google Shape;5671;p8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2" name="Google Shape;5672;p83"/>
              <p:cNvGrpSpPr/>
              <p:nvPr/>
            </p:nvGrpSpPr>
            <p:grpSpPr>
              <a:xfrm>
                <a:off x="4808316" y="2800065"/>
                <a:ext cx="92400" cy="411825"/>
                <a:chOff x="845575" y="2563700"/>
                <a:chExt cx="92400" cy="411825"/>
              </a:xfrm>
            </p:grpSpPr>
            <p:cxnSp>
              <p:nvCxnSpPr>
                <p:cNvPr id="5673" name="Google Shape;5673;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74" name="Google Shape;5674;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5" name="Google Shape;5675;p83"/>
            <p:cNvGrpSpPr/>
            <p:nvPr/>
          </p:nvGrpSpPr>
          <p:grpSpPr>
            <a:xfrm>
              <a:off x="106648" y="895722"/>
              <a:ext cx="1088401" cy="223591"/>
              <a:chOff x="881025" y="2800065"/>
              <a:chExt cx="2009975" cy="412910"/>
            </a:xfrm>
          </p:grpSpPr>
          <p:sp>
            <p:nvSpPr>
              <p:cNvPr id="5676" name="Google Shape;5676;p8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7" name="Google Shape;5677;p83"/>
              <p:cNvGrpSpPr/>
              <p:nvPr/>
            </p:nvGrpSpPr>
            <p:grpSpPr>
              <a:xfrm>
                <a:off x="881025" y="2800065"/>
                <a:ext cx="92400" cy="411825"/>
                <a:chOff x="845575" y="2563700"/>
                <a:chExt cx="92400" cy="411825"/>
              </a:xfrm>
            </p:grpSpPr>
            <p:cxnSp>
              <p:nvCxnSpPr>
                <p:cNvPr id="5678" name="Google Shape;5678;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79" name="Google Shape;5679;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0" name="Google Shape;5680;p83"/>
            <p:cNvGrpSpPr/>
            <p:nvPr/>
          </p:nvGrpSpPr>
          <p:grpSpPr>
            <a:xfrm>
              <a:off x="1172346" y="1047018"/>
              <a:ext cx="1083151" cy="223003"/>
              <a:chOff x="2849073" y="3079467"/>
              <a:chExt cx="2000279" cy="411825"/>
            </a:xfrm>
          </p:grpSpPr>
          <p:sp>
            <p:nvSpPr>
              <p:cNvPr id="5681" name="Google Shape;5681;p8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2" name="Google Shape;5682;p83"/>
              <p:cNvGrpSpPr/>
              <p:nvPr/>
            </p:nvGrpSpPr>
            <p:grpSpPr>
              <a:xfrm rot="10800000">
                <a:off x="2849073" y="3079467"/>
                <a:ext cx="92400" cy="411825"/>
                <a:chOff x="2070100" y="2563700"/>
                <a:chExt cx="92400" cy="411825"/>
              </a:xfrm>
            </p:grpSpPr>
            <p:cxnSp>
              <p:nvCxnSpPr>
                <p:cNvPr id="5683" name="Google Shape;5683;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84" name="Google Shape;5684;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5" name="Google Shape;5685;p83"/>
            <p:cNvGrpSpPr/>
            <p:nvPr/>
          </p:nvGrpSpPr>
          <p:grpSpPr>
            <a:xfrm>
              <a:off x="3290132" y="1047018"/>
              <a:ext cx="1297929" cy="223003"/>
              <a:chOff x="6760035" y="3079467"/>
              <a:chExt cx="2396914" cy="411825"/>
            </a:xfrm>
          </p:grpSpPr>
          <p:sp>
            <p:nvSpPr>
              <p:cNvPr id="5686" name="Google Shape;5686;p8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7" name="Google Shape;5687;p83"/>
              <p:cNvGrpSpPr/>
              <p:nvPr/>
            </p:nvGrpSpPr>
            <p:grpSpPr>
              <a:xfrm rot="10800000">
                <a:off x="6760035" y="3079467"/>
                <a:ext cx="92400" cy="411825"/>
                <a:chOff x="2070100" y="2563700"/>
                <a:chExt cx="92400" cy="411825"/>
              </a:xfrm>
            </p:grpSpPr>
            <p:cxnSp>
              <p:nvCxnSpPr>
                <p:cNvPr id="5688" name="Google Shape;5688;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89" name="Google Shape;5689;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90" name="Google Shape;5690;p83"/>
          <p:cNvGrpSpPr/>
          <p:nvPr/>
        </p:nvGrpSpPr>
        <p:grpSpPr>
          <a:xfrm>
            <a:off x="2143176" y="3369134"/>
            <a:ext cx="1086701" cy="799429"/>
            <a:chOff x="2183288" y="3555572"/>
            <a:chExt cx="1136241" cy="835873"/>
          </a:xfrm>
        </p:grpSpPr>
        <p:sp>
          <p:nvSpPr>
            <p:cNvPr id="5691" name="Google Shape;5691;p8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2" name="Google Shape;5692;p83"/>
            <p:cNvGrpSpPr/>
            <p:nvPr/>
          </p:nvGrpSpPr>
          <p:grpSpPr>
            <a:xfrm>
              <a:off x="2205895" y="3637269"/>
              <a:ext cx="1089848" cy="724993"/>
              <a:chOff x="2205895" y="3637269"/>
              <a:chExt cx="1089848" cy="724993"/>
            </a:xfrm>
          </p:grpSpPr>
          <p:sp>
            <p:nvSpPr>
              <p:cNvPr id="5693" name="Google Shape;5693;p8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9" name="Google Shape;5699;p8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00" name="Google Shape;5700;p8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701" name="Google Shape;5701;p83"/>
            <p:cNvGrpSpPr/>
            <p:nvPr/>
          </p:nvGrpSpPr>
          <p:grpSpPr>
            <a:xfrm>
              <a:off x="3173850" y="3779426"/>
              <a:ext cx="145679" cy="70048"/>
              <a:chOff x="3173850" y="3779426"/>
              <a:chExt cx="145679" cy="70048"/>
            </a:xfrm>
          </p:grpSpPr>
          <p:cxnSp>
            <p:nvCxnSpPr>
              <p:cNvPr id="5702" name="Google Shape;5702;p8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703" name="Google Shape;5703;p8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4" name="Google Shape;5704;p83"/>
            <p:cNvGrpSpPr/>
            <p:nvPr/>
          </p:nvGrpSpPr>
          <p:grpSpPr>
            <a:xfrm>
              <a:off x="2183288" y="4139483"/>
              <a:ext cx="145133" cy="70048"/>
              <a:chOff x="2183288" y="4139483"/>
              <a:chExt cx="145133" cy="70048"/>
            </a:xfrm>
          </p:grpSpPr>
          <p:cxnSp>
            <p:nvCxnSpPr>
              <p:cNvPr id="5705" name="Google Shape;5705;p8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706" name="Google Shape;5706;p8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7" name="Google Shape;5707;p8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08" name="Google Shape;5708;p8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709" name="Google Shape;5709;p83"/>
            <p:cNvGrpSpPr/>
            <p:nvPr/>
          </p:nvGrpSpPr>
          <p:grpSpPr>
            <a:xfrm>
              <a:off x="2943836" y="4268886"/>
              <a:ext cx="60717" cy="122559"/>
              <a:chOff x="2943836" y="4268886"/>
              <a:chExt cx="60717" cy="122559"/>
            </a:xfrm>
          </p:grpSpPr>
          <p:sp>
            <p:nvSpPr>
              <p:cNvPr id="5710" name="Google Shape;5710;p8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11" name="Google Shape;5711;p8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712" name="Google Shape;5712;p83"/>
          <p:cNvGrpSpPr/>
          <p:nvPr/>
        </p:nvGrpSpPr>
        <p:grpSpPr>
          <a:xfrm>
            <a:off x="3406121" y="1290134"/>
            <a:ext cx="1675870" cy="758251"/>
            <a:chOff x="3530532" y="1496185"/>
            <a:chExt cx="1562000" cy="706730"/>
          </a:xfrm>
        </p:grpSpPr>
        <p:cxnSp>
          <p:nvCxnSpPr>
            <p:cNvPr id="5713" name="Google Shape;5713;p8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714" name="Google Shape;5714;p83"/>
            <p:cNvGrpSpPr/>
            <p:nvPr/>
          </p:nvGrpSpPr>
          <p:grpSpPr>
            <a:xfrm>
              <a:off x="3530532" y="1496185"/>
              <a:ext cx="323430" cy="463587"/>
              <a:chOff x="3530532" y="1496185"/>
              <a:chExt cx="323430" cy="463587"/>
            </a:xfrm>
          </p:grpSpPr>
          <p:grpSp>
            <p:nvGrpSpPr>
              <p:cNvPr id="5715" name="Google Shape;5715;p83"/>
              <p:cNvGrpSpPr/>
              <p:nvPr/>
            </p:nvGrpSpPr>
            <p:grpSpPr>
              <a:xfrm>
                <a:off x="3567462" y="1496185"/>
                <a:ext cx="286500" cy="361376"/>
                <a:chOff x="3567462" y="1496185"/>
                <a:chExt cx="286500" cy="361376"/>
              </a:xfrm>
            </p:grpSpPr>
            <p:cxnSp>
              <p:nvCxnSpPr>
                <p:cNvPr id="5716" name="Google Shape;5716;p8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717" name="Google Shape;5717;p8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8" name="Google Shape;5718;p8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83"/>
            <p:cNvGrpSpPr/>
            <p:nvPr/>
          </p:nvGrpSpPr>
          <p:grpSpPr>
            <a:xfrm>
              <a:off x="3891569" y="1779209"/>
              <a:ext cx="323945" cy="423706"/>
              <a:chOff x="3891569" y="1779209"/>
              <a:chExt cx="323945" cy="423706"/>
            </a:xfrm>
          </p:grpSpPr>
          <p:grpSp>
            <p:nvGrpSpPr>
              <p:cNvPr id="5720" name="Google Shape;5720;p83"/>
              <p:cNvGrpSpPr/>
              <p:nvPr/>
            </p:nvGrpSpPr>
            <p:grpSpPr>
              <a:xfrm>
                <a:off x="3929014" y="1881638"/>
                <a:ext cx="286500" cy="321278"/>
                <a:chOff x="3929014" y="1881638"/>
                <a:chExt cx="286500" cy="321278"/>
              </a:xfrm>
            </p:grpSpPr>
            <p:cxnSp>
              <p:nvCxnSpPr>
                <p:cNvPr id="5721" name="Google Shape;5721;p8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722" name="Google Shape;5722;p8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3" name="Google Shape;5723;p8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4" name="Google Shape;5724;p83"/>
            <p:cNvGrpSpPr/>
            <p:nvPr/>
          </p:nvGrpSpPr>
          <p:grpSpPr>
            <a:xfrm>
              <a:off x="4252606" y="1496185"/>
              <a:ext cx="324721" cy="463587"/>
              <a:chOff x="4252606" y="1496185"/>
              <a:chExt cx="324721" cy="463587"/>
            </a:xfrm>
          </p:grpSpPr>
          <p:grpSp>
            <p:nvGrpSpPr>
              <p:cNvPr id="5725" name="Google Shape;5725;p83"/>
              <p:cNvGrpSpPr/>
              <p:nvPr/>
            </p:nvGrpSpPr>
            <p:grpSpPr>
              <a:xfrm>
                <a:off x="4290828" y="1496185"/>
                <a:ext cx="286500" cy="361376"/>
                <a:chOff x="4290828" y="1496185"/>
                <a:chExt cx="286500" cy="361376"/>
              </a:xfrm>
            </p:grpSpPr>
            <p:cxnSp>
              <p:nvCxnSpPr>
                <p:cNvPr id="5726" name="Google Shape;5726;p8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727" name="Google Shape;5727;p8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8" name="Google Shape;5728;p8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83"/>
            <p:cNvGrpSpPr/>
            <p:nvPr/>
          </p:nvGrpSpPr>
          <p:grpSpPr>
            <a:xfrm>
              <a:off x="4613643" y="1763716"/>
              <a:ext cx="325308" cy="439200"/>
              <a:chOff x="4613643" y="1763716"/>
              <a:chExt cx="325308" cy="439200"/>
            </a:xfrm>
          </p:grpSpPr>
          <p:grpSp>
            <p:nvGrpSpPr>
              <p:cNvPr id="5730" name="Google Shape;5730;p83"/>
              <p:cNvGrpSpPr/>
              <p:nvPr/>
            </p:nvGrpSpPr>
            <p:grpSpPr>
              <a:xfrm>
                <a:off x="4652451" y="1879538"/>
                <a:ext cx="286500" cy="323378"/>
                <a:chOff x="4652451" y="1879538"/>
                <a:chExt cx="286500" cy="323378"/>
              </a:xfrm>
            </p:grpSpPr>
            <p:cxnSp>
              <p:nvCxnSpPr>
                <p:cNvPr id="5731" name="Google Shape;5731;p8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732" name="Google Shape;5732;p8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3" name="Google Shape;5733;p8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4" name="Google Shape;5734;p83"/>
          <p:cNvGrpSpPr/>
          <p:nvPr/>
        </p:nvGrpSpPr>
        <p:grpSpPr>
          <a:xfrm>
            <a:off x="3417981" y="2143759"/>
            <a:ext cx="1652173" cy="391517"/>
            <a:chOff x="3512551" y="2358270"/>
            <a:chExt cx="1597383" cy="378533"/>
          </a:xfrm>
        </p:grpSpPr>
        <p:cxnSp>
          <p:nvCxnSpPr>
            <p:cNvPr id="5735" name="Google Shape;5735;p83"/>
            <p:cNvCxnSpPr>
              <a:stCxn id="5736" idx="6"/>
              <a:endCxn id="5737"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738" name="Google Shape;5738;p83"/>
            <p:cNvGrpSpPr/>
            <p:nvPr/>
          </p:nvGrpSpPr>
          <p:grpSpPr>
            <a:xfrm>
              <a:off x="3512551" y="2358270"/>
              <a:ext cx="225647" cy="307714"/>
              <a:chOff x="2182679" y="2004714"/>
              <a:chExt cx="792300" cy="1080458"/>
            </a:xfrm>
          </p:grpSpPr>
          <p:cxnSp>
            <p:nvCxnSpPr>
              <p:cNvPr id="5739" name="Google Shape;5739;p83"/>
              <p:cNvCxnSpPr>
                <a:stCxn id="5740"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736" name="Google Shape;5736;p8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83"/>
            <p:cNvGrpSpPr/>
            <p:nvPr/>
          </p:nvGrpSpPr>
          <p:grpSpPr>
            <a:xfrm>
              <a:off x="3969644" y="2440153"/>
              <a:ext cx="225853" cy="296651"/>
              <a:chOff x="3775710" y="1729289"/>
              <a:chExt cx="136500" cy="179289"/>
            </a:xfrm>
          </p:grpSpPr>
          <p:cxnSp>
            <p:nvCxnSpPr>
              <p:cNvPr id="5742" name="Google Shape;5742;p8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743" name="Google Shape;5743;p8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5" name="Google Shape;5745;p83"/>
            <p:cNvGrpSpPr/>
            <p:nvPr/>
          </p:nvGrpSpPr>
          <p:grpSpPr>
            <a:xfrm>
              <a:off x="4427051" y="2358270"/>
              <a:ext cx="225647" cy="307714"/>
              <a:chOff x="5393704" y="2004714"/>
              <a:chExt cx="792300" cy="1080458"/>
            </a:xfrm>
          </p:grpSpPr>
          <p:cxnSp>
            <p:nvCxnSpPr>
              <p:cNvPr id="5746" name="Google Shape;5746;p83"/>
              <p:cNvCxnSpPr>
                <a:stCxn id="5747"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748" name="Google Shape;5748;p8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83"/>
            <p:cNvGrpSpPr/>
            <p:nvPr/>
          </p:nvGrpSpPr>
          <p:grpSpPr>
            <a:xfrm>
              <a:off x="4884287" y="2440252"/>
              <a:ext cx="225647" cy="296532"/>
              <a:chOff x="6999166" y="2292572"/>
              <a:chExt cx="792300" cy="1041192"/>
            </a:xfrm>
          </p:grpSpPr>
          <p:cxnSp>
            <p:nvCxnSpPr>
              <p:cNvPr id="5750" name="Google Shape;5750;p8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737" name="Google Shape;5737;p8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2" name="Google Shape;5752;p83"/>
          <p:cNvGrpSpPr/>
          <p:nvPr/>
        </p:nvGrpSpPr>
        <p:grpSpPr>
          <a:xfrm>
            <a:off x="6838789" y="979959"/>
            <a:ext cx="1581844" cy="732818"/>
            <a:chOff x="634175" y="2986275"/>
            <a:chExt cx="3147949" cy="1458344"/>
          </a:xfrm>
        </p:grpSpPr>
        <p:cxnSp>
          <p:nvCxnSpPr>
            <p:cNvPr id="5753" name="Google Shape;5753;p83"/>
            <p:cNvCxnSpPr>
              <a:stCxn id="5754" idx="4"/>
              <a:endCxn id="5755"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756" name="Google Shape;5756;p83"/>
            <p:cNvCxnSpPr>
              <a:stCxn id="5755" idx="0"/>
              <a:endCxn id="5757"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758" name="Google Shape;5758;p83"/>
            <p:cNvCxnSpPr>
              <a:stCxn id="5757" idx="4"/>
              <a:endCxn id="5759"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760" name="Google Shape;5760;p83"/>
            <p:cNvCxnSpPr>
              <a:stCxn id="5759" idx="0"/>
              <a:endCxn id="5761"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761" name="Google Shape;5761;p8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57" name="Google Shape;5757;p8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54" name="Google Shape;5754;p8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59" name="Google Shape;5759;p8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55" name="Google Shape;5755;p8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762" name="Google Shape;5762;p83"/>
          <p:cNvGrpSpPr/>
          <p:nvPr/>
        </p:nvGrpSpPr>
        <p:grpSpPr>
          <a:xfrm>
            <a:off x="3406504" y="2674269"/>
            <a:ext cx="1675128" cy="313674"/>
            <a:chOff x="998425" y="1182125"/>
            <a:chExt cx="1065400" cy="199500"/>
          </a:xfrm>
        </p:grpSpPr>
        <p:sp>
          <p:nvSpPr>
            <p:cNvPr id="5763" name="Google Shape;5763;p8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83"/>
          <p:cNvGrpSpPr/>
          <p:nvPr/>
        </p:nvGrpSpPr>
        <p:grpSpPr>
          <a:xfrm>
            <a:off x="3406503" y="3630235"/>
            <a:ext cx="1675129" cy="525345"/>
            <a:chOff x="5194708" y="3484366"/>
            <a:chExt cx="3148148" cy="987304"/>
          </a:xfrm>
        </p:grpSpPr>
        <p:grpSp>
          <p:nvGrpSpPr>
            <p:cNvPr id="5769" name="Google Shape;5769;p83"/>
            <p:cNvGrpSpPr/>
            <p:nvPr/>
          </p:nvGrpSpPr>
          <p:grpSpPr>
            <a:xfrm>
              <a:off x="7531521" y="3484366"/>
              <a:ext cx="811335" cy="987304"/>
              <a:chOff x="3379425" y="1617275"/>
              <a:chExt cx="1090650" cy="1327200"/>
            </a:xfrm>
          </p:grpSpPr>
          <p:sp>
            <p:nvSpPr>
              <p:cNvPr id="5770" name="Google Shape;5770;p8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3" name="Google Shape;5773;p83"/>
            <p:cNvGrpSpPr/>
            <p:nvPr/>
          </p:nvGrpSpPr>
          <p:grpSpPr>
            <a:xfrm>
              <a:off x="6752546" y="3484366"/>
              <a:ext cx="811428" cy="987304"/>
              <a:chOff x="2332275" y="1617275"/>
              <a:chExt cx="1090775" cy="1327200"/>
            </a:xfrm>
          </p:grpSpPr>
          <p:sp>
            <p:nvSpPr>
              <p:cNvPr id="5774" name="Google Shape;5774;p8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83"/>
            <p:cNvGrpSpPr/>
            <p:nvPr/>
          </p:nvGrpSpPr>
          <p:grpSpPr>
            <a:xfrm>
              <a:off x="5973664" y="3484366"/>
              <a:ext cx="811335" cy="987304"/>
              <a:chOff x="1285250" y="1617275"/>
              <a:chExt cx="1090650" cy="1327200"/>
            </a:xfrm>
          </p:grpSpPr>
          <p:sp>
            <p:nvSpPr>
              <p:cNvPr id="5778" name="Google Shape;5778;p8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83"/>
            <p:cNvGrpSpPr/>
            <p:nvPr/>
          </p:nvGrpSpPr>
          <p:grpSpPr>
            <a:xfrm>
              <a:off x="5194708" y="3484366"/>
              <a:ext cx="811409" cy="987304"/>
              <a:chOff x="238125" y="1617275"/>
              <a:chExt cx="1090750" cy="1327200"/>
            </a:xfrm>
          </p:grpSpPr>
          <p:sp>
            <p:nvSpPr>
              <p:cNvPr id="5782" name="Google Shape;5782;p8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85" name="Google Shape;5785;p83"/>
          <p:cNvGrpSpPr/>
          <p:nvPr/>
        </p:nvGrpSpPr>
        <p:grpSpPr>
          <a:xfrm>
            <a:off x="6840188" y="2276124"/>
            <a:ext cx="1579046" cy="522230"/>
            <a:chOff x="6853641" y="2534077"/>
            <a:chExt cx="1515545" cy="501229"/>
          </a:xfrm>
        </p:grpSpPr>
        <p:grpSp>
          <p:nvGrpSpPr>
            <p:cNvPr id="5786" name="Google Shape;5786;p83"/>
            <p:cNvGrpSpPr/>
            <p:nvPr/>
          </p:nvGrpSpPr>
          <p:grpSpPr>
            <a:xfrm>
              <a:off x="6853641" y="2618923"/>
              <a:ext cx="1515545" cy="324556"/>
              <a:chOff x="6853641" y="2618923"/>
              <a:chExt cx="1515545" cy="324556"/>
            </a:xfrm>
          </p:grpSpPr>
          <p:sp>
            <p:nvSpPr>
              <p:cNvPr id="5787" name="Google Shape;5787;p8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2" name="Google Shape;5792;p8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83"/>
          <p:cNvGrpSpPr/>
          <p:nvPr/>
        </p:nvGrpSpPr>
        <p:grpSpPr>
          <a:xfrm>
            <a:off x="3435080" y="3151165"/>
            <a:ext cx="1617976" cy="346616"/>
            <a:chOff x="1808063" y="4294338"/>
            <a:chExt cx="3370782" cy="721817"/>
          </a:xfrm>
        </p:grpSpPr>
        <p:sp>
          <p:nvSpPr>
            <p:cNvPr id="5798" name="Google Shape;5798;p8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8" name="Google Shape;5808;p83"/>
          <p:cNvGrpSpPr/>
          <p:nvPr/>
        </p:nvGrpSpPr>
        <p:grpSpPr>
          <a:xfrm>
            <a:off x="5261076" y="3817915"/>
            <a:ext cx="1417067" cy="350605"/>
            <a:chOff x="4234950" y="2101012"/>
            <a:chExt cx="4219974" cy="1044090"/>
          </a:xfrm>
        </p:grpSpPr>
        <p:sp>
          <p:nvSpPr>
            <p:cNvPr id="5809" name="Google Shape;5809;p8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83"/>
          <p:cNvGrpSpPr/>
          <p:nvPr/>
        </p:nvGrpSpPr>
        <p:grpSpPr>
          <a:xfrm>
            <a:off x="6836548" y="1808672"/>
            <a:ext cx="1586327" cy="371557"/>
            <a:chOff x="1247650" y="2075423"/>
            <a:chExt cx="6648477" cy="1557238"/>
          </a:xfrm>
        </p:grpSpPr>
        <p:sp>
          <p:nvSpPr>
            <p:cNvPr id="5826" name="Google Shape;5826;p8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83"/>
          <p:cNvGrpSpPr/>
          <p:nvPr/>
        </p:nvGrpSpPr>
        <p:grpSpPr>
          <a:xfrm>
            <a:off x="5267818" y="961862"/>
            <a:ext cx="1415601" cy="1648533"/>
            <a:chOff x="1839112" y="2209163"/>
            <a:chExt cx="1918159" cy="2233784"/>
          </a:xfrm>
        </p:grpSpPr>
        <p:sp>
          <p:nvSpPr>
            <p:cNvPr id="5833" name="Google Shape;5833;p8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36" name="Google Shape;5836;p83"/>
            <p:cNvCxnSpPr>
              <a:stCxn id="5833" idx="6"/>
              <a:endCxn id="5834"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837" name="Google Shape;5837;p83"/>
            <p:cNvCxnSpPr>
              <a:stCxn id="5834" idx="4"/>
              <a:endCxn id="5838"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839" name="Google Shape;5839;p83"/>
            <p:cNvCxnSpPr>
              <a:stCxn id="5838" idx="6"/>
              <a:endCxn id="5835"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840" name="Google Shape;5840;p83"/>
            <p:cNvCxnSpPr>
              <a:stCxn id="5835" idx="4"/>
              <a:endCxn id="5841"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838" name="Google Shape;5838;p8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3" name="Google Shape;5843;p83"/>
            <p:cNvCxnSpPr>
              <a:endCxn id="5842"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844" name="Google Shape;5844;p83"/>
          <p:cNvGrpSpPr/>
          <p:nvPr/>
        </p:nvGrpSpPr>
        <p:grpSpPr>
          <a:xfrm>
            <a:off x="3425084" y="979946"/>
            <a:ext cx="1637968" cy="154942"/>
            <a:chOff x="238125" y="2506075"/>
            <a:chExt cx="7115411" cy="673075"/>
          </a:xfrm>
        </p:grpSpPr>
        <p:sp>
          <p:nvSpPr>
            <p:cNvPr id="5845" name="Google Shape;5845;p8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83"/>
          <p:cNvGrpSpPr/>
          <p:nvPr/>
        </p:nvGrpSpPr>
        <p:grpSpPr>
          <a:xfrm>
            <a:off x="1965820" y="1294664"/>
            <a:ext cx="1262932" cy="785408"/>
            <a:chOff x="548861" y="389676"/>
            <a:chExt cx="3843371" cy="2390163"/>
          </a:xfrm>
        </p:grpSpPr>
        <p:cxnSp>
          <p:nvCxnSpPr>
            <p:cNvPr id="5851" name="Google Shape;5851;p8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52" name="Google Shape;5852;p8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53" name="Google Shape;5853;p8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54" name="Google Shape;5854;p8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855" name="Google Shape;5855;p8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856" name="Google Shape;5856;p8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57" name="Google Shape;5857;p8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858" name="Google Shape;5858;p8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4" name="Google Shape;5864;p83"/>
          <p:cNvGrpSpPr/>
          <p:nvPr/>
        </p:nvGrpSpPr>
        <p:grpSpPr>
          <a:xfrm>
            <a:off x="753952" y="2401541"/>
            <a:ext cx="1412054" cy="633562"/>
            <a:chOff x="1187400" y="2529299"/>
            <a:chExt cx="6769193" cy="2241903"/>
          </a:xfrm>
        </p:grpSpPr>
        <p:sp>
          <p:nvSpPr>
            <p:cNvPr id="5865" name="Google Shape;5865;p8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866" name="Google Shape;5866;p8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67" name="Google Shape;5867;p8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68" name="Google Shape;5868;p8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69" name="Google Shape;5869;p8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70" name="Google Shape;5870;p8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71" name="Google Shape;5871;p8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872" name="Google Shape;5872;p83"/>
            <p:cNvCxnSpPr>
              <a:stCxn id="5865" idx="2"/>
              <a:endCxn id="5866"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73" name="Google Shape;5873;p83"/>
            <p:cNvCxnSpPr>
              <a:stCxn id="5867" idx="0"/>
              <a:endCxn id="5865"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74" name="Google Shape;5874;p83"/>
            <p:cNvCxnSpPr>
              <a:stCxn id="5867" idx="2"/>
              <a:endCxn id="5869"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75" name="Google Shape;5875;p83"/>
            <p:cNvCxnSpPr>
              <a:stCxn id="5868" idx="0"/>
              <a:endCxn id="5867"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76" name="Google Shape;5876;p83"/>
            <p:cNvCxnSpPr>
              <a:stCxn id="5866" idx="2"/>
              <a:endCxn id="5871"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77" name="Google Shape;5877;p83"/>
            <p:cNvCxnSpPr>
              <a:stCxn id="5870" idx="0"/>
              <a:endCxn id="5866"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878" name="Google Shape;5878;p83"/>
          <p:cNvGrpSpPr/>
          <p:nvPr/>
        </p:nvGrpSpPr>
        <p:grpSpPr>
          <a:xfrm>
            <a:off x="6840198" y="2894250"/>
            <a:ext cx="1579035" cy="540873"/>
            <a:chOff x="6895650" y="3126697"/>
            <a:chExt cx="1436662" cy="492105"/>
          </a:xfrm>
        </p:grpSpPr>
        <p:sp>
          <p:nvSpPr>
            <p:cNvPr id="5879" name="Google Shape;5879;p8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4" name="Google Shape;5884;p83"/>
            <p:cNvGrpSpPr/>
            <p:nvPr/>
          </p:nvGrpSpPr>
          <p:grpSpPr>
            <a:xfrm>
              <a:off x="6995957" y="3335810"/>
              <a:ext cx="1230393" cy="71754"/>
              <a:chOff x="6995957" y="3287964"/>
              <a:chExt cx="1230393" cy="71754"/>
            </a:xfrm>
          </p:grpSpPr>
          <p:sp>
            <p:nvSpPr>
              <p:cNvPr id="5885" name="Google Shape;5885;p8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90" name="Google Shape;5890;p83"/>
          <p:cNvGrpSpPr/>
          <p:nvPr/>
        </p:nvGrpSpPr>
        <p:grpSpPr>
          <a:xfrm>
            <a:off x="6838780" y="3531013"/>
            <a:ext cx="1581862" cy="650625"/>
            <a:chOff x="6777990" y="3710194"/>
            <a:chExt cx="1646915" cy="677382"/>
          </a:xfrm>
        </p:grpSpPr>
        <p:grpSp>
          <p:nvGrpSpPr>
            <p:cNvPr id="5891" name="Google Shape;5891;p83"/>
            <p:cNvGrpSpPr/>
            <p:nvPr/>
          </p:nvGrpSpPr>
          <p:grpSpPr>
            <a:xfrm>
              <a:off x="6777990" y="3874492"/>
              <a:ext cx="411129" cy="513083"/>
              <a:chOff x="6777990" y="3874492"/>
              <a:chExt cx="411129" cy="513083"/>
            </a:xfrm>
          </p:grpSpPr>
          <p:cxnSp>
            <p:nvCxnSpPr>
              <p:cNvPr id="5892" name="Google Shape;5892;p8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893" name="Google Shape;5893;p8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83"/>
            <p:cNvGrpSpPr/>
            <p:nvPr/>
          </p:nvGrpSpPr>
          <p:grpSpPr>
            <a:xfrm>
              <a:off x="7188425" y="3710194"/>
              <a:ext cx="411123" cy="520535"/>
              <a:chOff x="7188425" y="3710194"/>
              <a:chExt cx="411123" cy="520535"/>
            </a:xfrm>
          </p:grpSpPr>
          <p:cxnSp>
            <p:nvCxnSpPr>
              <p:cNvPr id="5895" name="Google Shape;5895;p8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896" name="Google Shape;5896;p8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83"/>
            <p:cNvGrpSpPr/>
            <p:nvPr/>
          </p:nvGrpSpPr>
          <p:grpSpPr>
            <a:xfrm>
              <a:off x="7603341" y="3874492"/>
              <a:ext cx="411474" cy="513083"/>
              <a:chOff x="7603341" y="3874492"/>
              <a:chExt cx="411474" cy="513083"/>
            </a:xfrm>
          </p:grpSpPr>
          <p:cxnSp>
            <p:nvCxnSpPr>
              <p:cNvPr id="5898" name="Google Shape;5898;p8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899" name="Google Shape;5899;p8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0" name="Google Shape;5900;p83"/>
            <p:cNvGrpSpPr/>
            <p:nvPr/>
          </p:nvGrpSpPr>
          <p:grpSpPr>
            <a:xfrm>
              <a:off x="8013776" y="3722847"/>
              <a:ext cx="411129" cy="507881"/>
              <a:chOff x="8013776" y="3722847"/>
              <a:chExt cx="411129" cy="507881"/>
            </a:xfrm>
          </p:grpSpPr>
          <p:cxnSp>
            <p:nvCxnSpPr>
              <p:cNvPr id="5901" name="Google Shape;5901;p8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902" name="Google Shape;5902;p8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3" name="Google Shape;5903;p83"/>
          <p:cNvGrpSpPr/>
          <p:nvPr/>
        </p:nvGrpSpPr>
        <p:grpSpPr>
          <a:xfrm>
            <a:off x="5258295" y="2703853"/>
            <a:ext cx="1421889" cy="1020603"/>
            <a:chOff x="5190863" y="2824811"/>
            <a:chExt cx="1544860" cy="1108869"/>
          </a:xfrm>
        </p:grpSpPr>
        <p:grpSp>
          <p:nvGrpSpPr>
            <p:cNvPr id="5904" name="Google Shape;5904;p83"/>
            <p:cNvGrpSpPr/>
            <p:nvPr/>
          </p:nvGrpSpPr>
          <p:grpSpPr>
            <a:xfrm>
              <a:off x="5938695" y="3176919"/>
              <a:ext cx="685761" cy="404739"/>
              <a:chOff x="5938695" y="3176919"/>
              <a:chExt cx="685761" cy="404739"/>
            </a:xfrm>
          </p:grpSpPr>
          <p:grpSp>
            <p:nvGrpSpPr>
              <p:cNvPr id="5905" name="Google Shape;5905;p83"/>
              <p:cNvGrpSpPr/>
              <p:nvPr/>
            </p:nvGrpSpPr>
            <p:grpSpPr>
              <a:xfrm>
                <a:off x="5938695" y="3176919"/>
                <a:ext cx="685761" cy="404739"/>
                <a:chOff x="5938695" y="3176919"/>
                <a:chExt cx="685761" cy="404739"/>
              </a:xfrm>
            </p:grpSpPr>
            <p:sp>
              <p:nvSpPr>
                <p:cNvPr id="5906" name="Google Shape;5906;p8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8" name="Google Shape;5908;p8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83"/>
            <p:cNvGrpSpPr/>
            <p:nvPr/>
          </p:nvGrpSpPr>
          <p:grpSpPr>
            <a:xfrm>
              <a:off x="5305233" y="3176835"/>
              <a:ext cx="685971" cy="404655"/>
              <a:chOff x="5305233" y="3176835"/>
              <a:chExt cx="685971" cy="404655"/>
            </a:xfrm>
          </p:grpSpPr>
          <p:grpSp>
            <p:nvGrpSpPr>
              <p:cNvPr id="5910" name="Google Shape;5910;p83"/>
              <p:cNvGrpSpPr/>
              <p:nvPr/>
            </p:nvGrpSpPr>
            <p:grpSpPr>
              <a:xfrm>
                <a:off x="5305233" y="3176835"/>
                <a:ext cx="685971" cy="404655"/>
                <a:chOff x="5305233" y="3176835"/>
                <a:chExt cx="685971" cy="404655"/>
              </a:xfrm>
            </p:grpSpPr>
            <p:sp>
              <p:nvSpPr>
                <p:cNvPr id="5911" name="Google Shape;5911;p8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3" name="Google Shape;5913;p8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4" name="Google Shape;5914;p8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5" name="Google Shape;5915;p83"/>
            <p:cNvGrpSpPr/>
            <p:nvPr/>
          </p:nvGrpSpPr>
          <p:grpSpPr>
            <a:xfrm>
              <a:off x="5657361" y="2824811"/>
              <a:ext cx="1078361" cy="404655"/>
              <a:chOff x="5657361" y="2824811"/>
              <a:chExt cx="1078361" cy="404655"/>
            </a:xfrm>
          </p:grpSpPr>
          <p:grpSp>
            <p:nvGrpSpPr>
              <p:cNvPr id="5916" name="Google Shape;5916;p83"/>
              <p:cNvGrpSpPr/>
              <p:nvPr/>
            </p:nvGrpSpPr>
            <p:grpSpPr>
              <a:xfrm>
                <a:off x="5657361" y="2824811"/>
                <a:ext cx="1078361" cy="404655"/>
                <a:chOff x="5657361" y="2824811"/>
                <a:chExt cx="1078361" cy="404655"/>
              </a:xfrm>
            </p:grpSpPr>
            <p:grpSp>
              <p:nvGrpSpPr>
                <p:cNvPr id="5917" name="Google Shape;5917;p83"/>
                <p:cNvGrpSpPr/>
                <p:nvPr/>
              </p:nvGrpSpPr>
              <p:grpSpPr>
                <a:xfrm>
                  <a:off x="5938485" y="2824811"/>
                  <a:ext cx="797237" cy="404655"/>
                  <a:chOff x="5938485" y="2824811"/>
                  <a:chExt cx="797237" cy="404655"/>
                </a:xfrm>
              </p:grpSpPr>
              <p:sp>
                <p:nvSpPr>
                  <p:cNvPr id="5918" name="Google Shape;5918;p8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0" name="Google Shape;5920;p8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1" name="Google Shape;5921;p8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2" name="Google Shape;5922;p83"/>
            <p:cNvGrpSpPr/>
            <p:nvPr/>
          </p:nvGrpSpPr>
          <p:grpSpPr>
            <a:xfrm>
              <a:off x="5190863" y="3528942"/>
              <a:ext cx="1078026" cy="404739"/>
              <a:chOff x="5190863" y="3528942"/>
              <a:chExt cx="1078026" cy="404739"/>
            </a:xfrm>
          </p:grpSpPr>
          <p:sp>
            <p:nvSpPr>
              <p:cNvPr id="5923" name="Google Shape;5923;p8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4" name="Google Shape;5924;p83"/>
              <p:cNvGrpSpPr/>
              <p:nvPr/>
            </p:nvGrpSpPr>
            <p:grpSpPr>
              <a:xfrm>
                <a:off x="5190863" y="3528942"/>
                <a:ext cx="1078026" cy="404739"/>
                <a:chOff x="5190863" y="3528942"/>
                <a:chExt cx="1078026" cy="404739"/>
              </a:xfrm>
            </p:grpSpPr>
            <p:sp>
              <p:nvSpPr>
                <p:cNvPr id="5925" name="Google Shape;5925;p8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27" name="Google Shape;5927;p83"/>
          <p:cNvGrpSpPr/>
          <p:nvPr/>
        </p:nvGrpSpPr>
        <p:grpSpPr>
          <a:xfrm>
            <a:off x="724302" y="1268321"/>
            <a:ext cx="1086719" cy="879487"/>
            <a:chOff x="803162" y="1474292"/>
            <a:chExt cx="1086719" cy="879487"/>
          </a:xfrm>
        </p:grpSpPr>
        <p:grpSp>
          <p:nvGrpSpPr>
            <p:cNvPr id="5928" name="Google Shape;5928;p83"/>
            <p:cNvGrpSpPr/>
            <p:nvPr/>
          </p:nvGrpSpPr>
          <p:grpSpPr>
            <a:xfrm>
              <a:off x="803162" y="1625948"/>
              <a:ext cx="445856" cy="576579"/>
              <a:chOff x="803162" y="1625948"/>
              <a:chExt cx="445856" cy="576579"/>
            </a:xfrm>
          </p:grpSpPr>
          <p:sp>
            <p:nvSpPr>
              <p:cNvPr id="5929" name="Google Shape;5929;p8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0" name="Google Shape;5930;p83"/>
              <p:cNvGrpSpPr/>
              <p:nvPr/>
            </p:nvGrpSpPr>
            <p:grpSpPr>
              <a:xfrm>
                <a:off x="1056023" y="1625948"/>
                <a:ext cx="192995" cy="576579"/>
                <a:chOff x="1056023" y="1625948"/>
                <a:chExt cx="192995" cy="576579"/>
              </a:xfrm>
            </p:grpSpPr>
            <p:sp>
              <p:nvSpPr>
                <p:cNvPr id="5931" name="Google Shape;5931;p8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6" name="Google Shape;5936;p83"/>
            <p:cNvGrpSpPr/>
            <p:nvPr/>
          </p:nvGrpSpPr>
          <p:grpSpPr>
            <a:xfrm>
              <a:off x="1371406" y="1474292"/>
              <a:ext cx="518475" cy="879487"/>
              <a:chOff x="1398231" y="1474292"/>
              <a:chExt cx="518475" cy="879487"/>
            </a:xfrm>
          </p:grpSpPr>
          <p:grpSp>
            <p:nvGrpSpPr>
              <p:cNvPr id="5937" name="Google Shape;5937;p83"/>
              <p:cNvGrpSpPr/>
              <p:nvPr/>
            </p:nvGrpSpPr>
            <p:grpSpPr>
              <a:xfrm>
                <a:off x="1398231" y="1474292"/>
                <a:ext cx="518475" cy="341643"/>
                <a:chOff x="1398231" y="1474292"/>
                <a:chExt cx="518475" cy="341643"/>
              </a:xfrm>
            </p:grpSpPr>
            <p:sp>
              <p:nvSpPr>
                <p:cNvPr id="5938" name="Google Shape;5938;p8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9" name="Google Shape;5939;p83"/>
                <p:cNvGrpSpPr/>
                <p:nvPr/>
              </p:nvGrpSpPr>
              <p:grpSpPr>
                <a:xfrm>
                  <a:off x="1616453" y="1474292"/>
                  <a:ext cx="300253" cy="341643"/>
                  <a:chOff x="1616453" y="1475379"/>
                  <a:chExt cx="300253" cy="341643"/>
                </a:xfrm>
              </p:grpSpPr>
              <p:sp>
                <p:nvSpPr>
                  <p:cNvPr id="5940" name="Google Shape;5940;p8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7" name="Google Shape;5947;p83"/>
                  <p:cNvGrpSpPr/>
                  <p:nvPr/>
                </p:nvGrpSpPr>
                <p:grpSpPr>
                  <a:xfrm>
                    <a:off x="1839639" y="1475379"/>
                    <a:ext cx="77067" cy="341643"/>
                    <a:chOff x="1839639" y="1475379"/>
                    <a:chExt cx="77067" cy="341643"/>
                  </a:xfrm>
                </p:grpSpPr>
                <p:sp>
                  <p:nvSpPr>
                    <p:cNvPr id="5948" name="Google Shape;5948;p8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50" name="Google Shape;5950;p83"/>
              <p:cNvGrpSpPr/>
              <p:nvPr/>
            </p:nvGrpSpPr>
            <p:grpSpPr>
              <a:xfrm>
                <a:off x="1398451" y="2012951"/>
                <a:ext cx="518255" cy="340828"/>
                <a:chOff x="1398451" y="2012951"/>
                <a:chExt cx="518255" cy="340828"/>
              </a:xfrm>
            </p:grpSpPr>
            <p:sp>
              <p:nvSpPr>
                <p:cNvPr id="5951" name="Google Shape;5951;p8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2" name="Google Shape;5952;p83"/>
                <p:cNvGrpSpPr/>
                <p:nvPr/>
              </p:nvGrpSpPr>
              <p:grpSpPr>
                <a:xfrm>
                  <a:off x="1616453" y="2012951"/>
                  <a:ext cx="300253" cy="340828"/>
                  <a:chOff x="1616453" y="2013538"/>
                  <a:chExt cx="300253" cy="340828"/>
                </a:xfrm>
              </p:grpSpPr>
              <p:sp>
                <p:nvSpPr>
                  <p:cNvPr id="5953" name="Google Shape;5953;p8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0" name="Google Shape;5960;p83"/>
                  <p:cNvGrpSpPr/>
                  <p:nvPr/>
                </p:nvGrpSpPr>
                <p:grpSpPr>
                  <a:xfrm>
                    <a:off x="1839639" y="2013538"/>
                    <a:ext cx="77067" cy="340828"/>
                    <a:chOff x="1839639" y="2013538"/>
                    <a:chExt cx="77067" cy="340828"/>
                  </a:xfrm>
                </p:grpSpPr>
                <p:sp>
                  <p:nvSpPr>
                    <p:cNvPr id="5961" name="Google Shape;5961;p8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963" name="Google Shape;5963;p83"/>
          <p:cNvGrpSpPr/>
          <p:nvPr/>
        </p:nvGrpSpPr>
        <p:grpSpPr>
          <a:xfrm>
            <a:off x="721126" y="3399508"/>
            <a:ext cx="1368681" cy="682918"/>
            <a:chOff x="724986" y="3605478"/>
            <a:chExt cx="1368681" cy="682918"/>
          </a:xfrm>
        </p:grpSpPr>
        <p:grpSp>
          <p:nvGrpSpPr>
            <p:cNvPr id="5964" name="Google Shape;5964;p83"/>
            <p:cNvGrpSpPr/>
            <p:nvPr/>
          </p:nvGrpSpPr>
          <p:grpSpPr>
            <a:xfrm>
              <a:off x="1289102" y="3823629"/>
              <a:ext cx="240442" cy="250435"/>
              <a:chOff x="-165066" y="3843615"/>
              <a:chExt cx="221259" cy="230455"/>
            </a:xfrm>
          </p:grpSpPr>
          <p:sp>
            <p:nvSpPr>
              <p:cNvPr id="5965" name="Google Shape;5965;p8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83"/>
            <p:cNvGrpSpPr/>
            <p:nvPr/>
          </p:nvGrpSpPr>
          <p:grpSpPr>
            <a:xfrm>
              <a:off x="724986" y="3605478"/>
              <a:ext cx="1368681" cy="682918"/>
              <a:chOff x="724986" y="3605478"/>
              <a:chExt cx="1368681" cy="682918"/>
            </a:xfrm>
          </p:grpSpPr>
          <p:grpSp>
            <p:nvGrpSpPr>
              <p:cNvPr id="5986" name="Google Shape;5986;p83"/>
              <p:cNvGrpSpPr/>
              <p:nvPr/>
            </p:nvGrpSpPr>
            <p:grpSpPr>
              <a:xfrm>
                <a:off x="1498221" y="4047614"/>
                <a:ext cx="529172" cy="240783"/>
                <a:chOff x="1498221" y="4047614"/>
                <a:chExt cx="529172" cy="240783"/>
              </a:xfrm>
            </p:grpSpPr>
            <p:grpSp>
              <p:nvGrpSpPr>
                <p:cNvPr id="5987" name="Google Shape;5987;p83"/>
                <p:cNvGrpSpPr/>
                <p:nvPr/>
              </p:nvGrpSpPr>
              <p:grpSpPr>
                <a:xfrm>
                  <a:off x="1826655" y="4224370"/>
                  <a:ext cx="200738" cy="25631"/>
                  <a:chOff x="1826655" y="4224370"/>
                  <a:chExt cx="200738" cy="25631"/>
                </a:xfrm>
              </p:grpSpPr>
              <p:sp>
                <p:nvSpPr>
                  <p:cNvPr id="5988" name="Google Shape;5988;p8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83"/>
                <p:cNvGrpSpPr/>
                <p:nvPr/>
              </p:nvGrpSpPr>
              <p:grpSpPr>
                <a:xfrm>
                  <a:off x="1498221" y="4047614"/>
                  <a:ext cx="328444" cy="240783"/>
                  <a:chOff x="1498221" y="4047614"/>
                  <a:chExt cx="328444" cy="240783"/>
                </a:xfrm>
              </p:grpSpPr>
              <p:sp>
                <p:nvSpPr>
                  <p:cNvPr id="5991" name="Google Shape;5991;p8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2" name="Google Shape;5992;p83"/>
                  <p:cNvGrpSpPr/>
                  <p:nvPr/>
                </p:nvGrpSpPr>
                <p:grpSpPr>
                  <a:xfrm>
                    <a:off x="1498221" y="4047614"/>
                    <a:ext cx="150566" cy="190416"/>
                    <a:chOff x="1498221" y="4047614"/>
                    <a:chExt cx="150566" cy="190416"/>
                  </a:xfrm>
                </p:grpSpPr>
                <p:sp>
                  <p:nvSpPr>
                    <p:cNvPr id="5993" name="Google Shape;5993;p8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95" name="Google Shape;5995;p83"/>
              <p:cNvGrpSpPr/>
              <p:nvPr/>
            </p:nvGrpSpPr>
            <p:grpSpPr>
              <a:xfrm>
                <a:off x="1560718" y="3800594"/>
                <a:ext cx="532948" cy="302090"/>
                <a:chOff x="1560718" y="3800594"/>
                <a:chExt cx="532948" cy="302090"/>
              </a:xfrm>
            </p:grpSpPr>
            <p:grpSp>
              <p:nvGrpSpPr>
                <p:cNvPr id="5996" name="Google Shape;5996;p83"/>
                <p:cNvGrpSpPr/>
                <p:nvPr/>
              </p:nvGrpSpPr>
              <p:grpSpPr>
                <a:xfrm>
                  <a:off x="1912179" y="3827344"/>
                  <a:ext cx="181487" cy="25631"/>
                  <a:chOff x="1912179" y="3827344"/>
                  <a:chExt cx="181487" cy="25631"/>
                </a:xfrm>
              </p:grpSpPr>
              <p:sp>
                <p:nvSpPr>
                  <p:cNvPr id="5997" name="Google Shape;5997;p8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83"/>
                <p:cNvGrpSpPr/>
                <p:nvPr/>
              </p:nvGrpSpPr>
              <p:grpSpPr>
                <a:xfrm>
                  <a:off x="1912179" y="4044505"/>
                  <a:ext cx="181487" cy="25622"/>
                  <a:chOff x="1912179" y="4044506"/>
                  <a:chExt cx="181487" cy="25622"/>
                </a:xfrm>
              </p:grpSpPr>
              <p:sp>
                <p:nvSpPr>
                  <p:cNvPr id="6000" name="Google Shape;6000;p8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83"/>
                <p:cNvGrpSpPr/>
                <p:nvPr/>
              </p:nvGrpSpPr>
              <p:grpSpPr>
                <a:xfrm>
                  <a:off x="1560718" y="3800594"/>
                  <a:ext cx="351472" cy="302090"/>
                  <a:chOff x="1560718" y="3800594"/>
                  <a:chExt cx="351472" cy="302090"/>
                </a:xfrm>
              </p:grpSpPr>
              <p:grpSp>
                <p:nvGrpSpPr>
                  <p:cNvPr id="6003" name="Google Shape;6003;p83"/>
                  <p:cNvGrpSpPr/>
                  <p:nvPr/>
                </p:nvGrpSpPr>
                <p:grpSpPr>
                  <a:xfrm>
                    <a:off x="1560718" y="3842857"/>
                    <a:ext cx="173586" cy="217131"/>
                    <a:chOff x="1560718" y="3842857"/>
                    <a:chExt cx="173586" cy="217131"/>
                  </a:xfrm>
                </p:grpSpPr>
                <p:sp>
                  <p:nvSpPr>
                    <p:cNvPr id="6004" name="Google Shape;6004;p8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7" name="Google Shape;6007;p8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09" name="Google Shape;6009;p8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0" name="Google Shape;6010;p83"/>
              <p:cNvGrpSpPr/>
              <p:nvPr/>
            </p:nvGrpSpPr>
            <p:grpSpPr>
              <a:xfrm>
                <a:off x="785350" y="3605478"/>
                <a:ext cx="535311" cy="249245"/>
                <a:chOff x="785350" y="3605478"/>
                <a:chExt cx="535311" cy="249245"/>
              </a:xfrm>
            </p:grpSpPr>
            <p:grpSp>
              <p:nvGrpSpPr>
                <p:cNvPr id="6011" name="Google Shape;6011;p83"/>
                <p:cNvGrpSpPr/>
                <p:nvPr/>
              </p:nvGrpSpPr>
              <p:grpSpPr>
                <a:xfrm>
                  <a:off x="785350" y="3605478"/>
                  <a:ext cx="376191" cy="102736"/>
                  <a:chOff x="785350" y="3605478"/>
                  <a:chExt cx="376191" cy="102736"/>
                </a:xfrm>
              </p:grpSpPr>
              <p:sp>
                <p:nvSpPr>
                  <p:cNvPr id="6012" name="Google Shape;6012;p8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83"/>
                <p:cNvGrpSpPr/>
                <p:nvPr/>
              </p:nvGrpSpPr>
              <p:grpSpPr>
                <a:xfrm>
                  <a:off x="1161530" y="3655851"/>
                  <a:ext cx="159131" cy="198872"/>
                  <a:chOff x="1161530" y="3655851"/>
                  <a:chExt cx="159131" cy="198872"/>
                </a:xfrm>
              </p:grpSpPr>
              <p:sp>
                <p:nvSpPr>
                  <p:cNvPr id="6016" name="Google Shape;6016;p8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8" name="Google Shape;6018;p83"/>
              <p:cNvGrpSpPr/>
              <p:nvPr/>
            </p:nvGrpSpPr>
            <p:grpSpPr>
              <a:xfrm>
                <a:off x="785350" y="4047614"/>
                <a:ext cx="535311" cy="240783"/>
                <a:chOff x="785350" y="4047614"/>
                <a:chExt cx="535311" cy="240783"/>
              </a:xfrm>
            </p:grpSpPr>
            <p:grpSp>
              <p:nvGrpSpPr>
                <p:cNvPr id="6019" name="Google Shape;6019;p83"/>
                <p:cNvGrpSpPr/>
                <p:nvPr/>
              </p:nvGrpSpPr>
              <p:grpSpPr>
                <a:xfrm>
                  <a:off x="1161636" y="4047614"/>
                  <a:ext cx="159025" cy="190415"/>
                  <a:chOff x="1161636" y="4047614"/>
                  <a:chExt cx="159025" cy="190415"/>
                </a:xfrm>
              </p:grpSpPr>
              <p:sp>
                <p:nvSpPr>
                  <p:cNvPr id="6020" name="Google Shape;6020;p8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83"/>
                <p:cNvGrpSpPr/>
                <p:nvPr/>
              </p:nvGrpSpPr>
              <p:grpSpPr>
                <a:xfrm>
                  <a:off x="785350" y="4185661"/>
                  <a:ext cx="376191" cy="102736"/>
                  <a:chOff x="785350" y="4185661"/>
                  <a:chExt cx="376191" cy="102736"/>
                </a:xfrm>
              </p:grpSpPr>
              <p:sp>
                <p:nvSpPr>
                  <p:cNvPr id="6023" name="Google Shape;6023;p8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6" name="Google Shape;6026;p83"/>
              <p:cNvGrpSpPr/>
              <p:nvPr/>
            </p:nvGrpSpPr>
            <p:grpSpPr>
              <a:xfrm>
                <a:off x="1501054" y="3605478"/>
                <a:ext cx="526340" cy="249240"/>
                <a:chOff x="1501054" y="3605478"/>
                <a:chExt cx="526340" cy="249240"/>
              </a:xfrm>
            </p:grpSpPr>
            <p:grpSp>
              <p:nvGrpSpPr>
                <p:cNvPr id="6027" name="Google Shape;6027;p83"/>
                <p:cNvGrpSpPr/>
                <p:nvPr/>
              </p:nvGrpSpPr>
              <p:grpSpPr>
                <a:xfrm>
                  <a:off x="1834208" y="3643867"/>
                  <a:ext cx="193185" cy="25622"/>
                  <a:chOff x="1834208" y="3643867"/>
                  <a:chExt cx="193185" cy="25622"/>
                </a:xfrm>
              </p:grpSpPr>
              <p:sp>
                <p:nvSpPr>
                  <p:cNvPr id="6028" name="Google Shape;6028;p8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83"/>
                <p:cNvGrpSpPr/>
                <p:nvPr/>
              </p:nvGrpSpPr>
              <p:grpSpPr>
                <a:xfrm>
                  <a:off x="1501054" y="3605478"/>
                  <a:ext cx="333165" cy="249240"/>
                  <a:chOff x="1501054" y="3605478"/>
                  <a:chExt cx="333165" cy="249240"/>
                </a:xfrm>
              </p:grpSpPr>
              <p:sp>
                <p:nvSpPr>
                  <p:cNvPr id="6031" name="Google Shape;6031;p8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2" name="Google Shape;6032;p83"/>
                  <p:cNvGrpSpPr/>
                  <p:nvPr/>
                </p:nvGrpSpPr>
                <p:grpSpPr>
                  <a:xfrm>
                    <a:off x="1501054" y="3655851"/>
                    <a:ext cx="155286" cy="198867"/>
                    <a:chOff x="1501054" y="3655851"/>
                    <a:chExt cx="155286" cy="198867"/>
                  </a:xfrm>
                </p:grpSpPr>
                <p:sp>
                  <p:nvSpPr>
                    <p:cNvPr id="6033" name="Google Shape;6033;p8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35" name="Google Shape;6035;p83"/>
              <p:cNvGrpSpPr/>
              <p:nvPr/>
            </p:nvGrpSpPr>
            <p:grpSpPr>
              <a:xfrm>
                <a:off x="724986" y="3800594"/>
                <a:ext cx="532950" cy="302090"/>
                <a:chOff x="724986" y="3800594"/>
                <a:chExt cx="532950" cy="302090"/>
              </a:xfrm>
            </p:grpSpPr>
            <p:grpSp>
              <p:nvGrpSpPr>
                <p:cNvPr id="6036" name="Google Shape;6036;p83"/>
                <p:cNvGrpSpPr/>
                <p:nvPr/>
              </p:nvGrpSpPr>
              <p:grpSpPr>
                <a:xfrm>
                  <a:off x="724986" y="4044367"/>
                  <a:ext cx="181314" cy="25626"/>
                  <a:chOff x="724986" y="4044367"/>
                  <a:chExt cx="181314" cy="25626"/>
                </a:xfrm>
              </p:grpSpPr>
              <p:sp>
                <p:nvSpPr>
                  <p:cNvPr id="6037" name="Google Shape;6037;p8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83"/>
                <p:cNvGrpSpPr/>
                <p:nvPr/>
              </p:nvGrpSpPr>
              <p:grpSpPr>
                <a:xfrm>
                  <a:off x="906290" y="3800594"/>
                  <a:ext cx="351646" cy="302090"/>
                  <a:chOff x="906290" y="3800594"/>
                  <a:chExt cx="351646" cy="302090"/>
                </a:xfrm>
              </p:grpSpPr>
              <p:grpSp>
                <p:nvGrpSpPr>
                  <p:cNvPr id="6040" name="Google Shape;6040;p83"/>
                  <p:cNvGrpSpPr/>
                  <p:nvPr/>
                </p:nvGrpSpPr>
                <p:grpSpPr>
                  <a:xfrm>
                    <a:off x="1084172" y="3842857"/>
                    <a:ext cx="173764" cy="217131"/>
                    <a:chOff x="1084172" y="3842857"/>
                    <a:chExt cx="173764" cy="217131"/>
                  </a:xfrm>
                </p:grpSpPr>
                <p:grpSp>
                  <p:nvGrpSpPr>
                    <p:cNvPr id="6041" name="Google Shape;6041;p83"/>
                    <p:cNvGrpSpPr/>
                    <p:nvPr/>
                  </p:nvGrpSpPr>
                  <p:grpSpPr>
                    <a:xfrm>
                      <a:off x="1156862" y="3936509"/>
                      <a:ext cx="101073" cy="25622"/>
                      <a:chOff x="1156862" y="3936509"/>
                      <a:chExt cx="101073" cy="25622"/>
                    </a:xfrm>
                  </p:grpSpPr>
                  <p:sp>
                    <p:nvSpPr>
                      <p:cNvPr id="6042" name="Google Shape;6042;p8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4" name="Google Shape;6044;p8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5" name="Google Shape;6045;p8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83"/>
                <p:cNvGrpSpPr/>
                <p:nvPr/>
              </p:nvGrpSpPr>
              <p:grpSpPr>
                <a:xfrm>
                  <a:off x="724986" y="3830189"/>
                  <a:ext cx="189533" cy="25626"/>
                  <a:chOff x="724986" y="3830189"/>
                  <a:chExt cx="189533" cy="25626"/>
                </a:xfrm>
              </p:grpSpPr>
              <p:sp>
                <p:nvSpPr>
                  <p:cNvPr id="6048" name="Google Shape;6048;p8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050" name="Google Shape;6050;p83"/>
          <p:cNvGrpSpPr/>
          <p:nvPr/>
        </p:nvGrpSpPr>
        <p:grpSpPr>
          <a:xfrm>
            <a:off x="2249438" y="2249669"/>
            <a:ext cx="948701" cy="935378"/>
            <a:chOff x="2253298" y="2428317"/>
            <a:chExt cx="948701" cy="935378"/>
          </a:xfrm>
        </p:grpSpPr>
        <p:sp>
          <p:nvSpPr>
            <p:cNvPr id="6051" name="Google Shape;6051;p8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7" name="Shape 6087"/>
        <p:cNvGrpSpPr/>
        <p:nvPr/>
      </p:nvGrpSpPr>
      <p:grpSpPr>
        <a:xfrm>
          <a:off x="0" y="0"/>
          <a:ext cx="0" cy="0"/>
          <a:chOff x="0" y="0"/>
          <a:chExt cx="0" cy="0"/>
        </a:xfrm>
      </p:grpSpPr>
      <p:grpSp>
        <p:nvGrpSpPr>
          <p:cNvPr id="6088" name="Google Shape;6088;p84"/>
          <p:cNvGrpSpPr/>
          <p:nvPr/>
        </p:nvGrpSpPr>
        <p:grpSpPr>
          <a:xfrm>
            <a:off x="3339745" y="952988"/>
            <a:ext cx="2363393" cy="1017867"/>
            <a:chOff x="3292400" y="1219146"/>
            <a:chExt cx="2615240" cy="1110239"/>
          </a:xfrm>
        </p:grpSpPr>
        <p:sp>
          <p:nvSpPr>
            <p:cNvPr id="6089" name="Google Shape;6089;p8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6090" name="Google Shape;6090;p8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91" name="Google Shape;6091;p8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pt-BR" sz="400">
                  <a:solidFill>
                    <a:srgbClr val="FFFFFF"/>
                  </a:solidFill>
                </a:rPr>
                <a:t>JANUARY</a:t>
              </a:r>
              <a:endParaRPr sz="400">
                <a:solidFill>
                  <a:srgbClr val="FFFFFF"/>
                </a:solidFill>
              </a:endParaRPr>
            </a:p>
          </p:txBody>
        </p:sp>
        <p:sp>
          <p:nvSpPr>
            <p:cNvPr id="6092" name="Google Shape;6092;p8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pt-BR" sz="400">
                  <a:solidFill>
                    <a:srgbClr val="FFFFFF"/>
                  </a:solidFill>
                </a:rPr>
                <a:t>FEBRUARY</a:t>
              </a:r>
              <a:endParaRPr sz="400">
                <a:solidFill>
                  <a:srgbClr val="FFFFFF"/>
                </a:solidFill>
              </a:endParaRPr>
            </a:p>
          </p:txBody>
        </p:sp>
        <p:sp>
          <p:nvSpPr>
            <p:cNvPr id="6093" name="Google Shape;6093;p8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pt-BR" sz="400">
                  <a:solidFill>
                    <a:srgbClr val="FFFFFF"/>
                  </a:solidFill>
                </a:rPr>
                <a:t>MARCH</a:t>
              </a:r>
              <a:endParaRPr sz="400">
                <a:solidFill>
                  <a:srgbClr val="FFFFFF"/>
                </a:solidFill>
              </a:endParaRPr>
            </a:p>
          </p:txBody>
        </p:sp>
        <p:sp>
          <p:nvSpPr>
            <p:cNvPr id="6094" name="Google Shape;6094;p8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pt-BR" sz="400">
                  <a:solidFill>
                    <a:srgbClr val="FFFFFF"/>
                  </a:solidFill>
                </a:rPr>
                <a:t>APRIL</a:t>
              </a:r>
              <a:endParaRPr sz="400">
                <a:solidFill>
                  <a:srgbClr val="FFFFFF"/>
                </a:solidFill>
              </a:endParaRPr>
            </a:p>
          </p:txBody>
        </p:sp>
        <p:sp>
          <p:nvSpPr>
            <p:cNvPr id="6095" name="Google Shape;6095;p8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pt-BR" sz="400">
                  <a:solidFill>
                    <a:srgbClr val="FFFFFF"/>
                  </a:solidFill>
                </a:rPr>
                <a:t>MAY</a:t>
              </a:r>
              <a:endParaRPr sz="400">
                <a:solidFill>
                  <a:srgbClr val="FFFFFF"/>
                </a:solidFill>
              </a:endParaRPr>
            </a:p>
          </p:txBody>
        </p:sp>
        <p:sp>
          <p:nvSpPr>
            <p:cNvPr id="6096" name="Google Shape;6096;p8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pt-BR" sz="400">
                  <a:solidFill>
                    <a:srgbClr val="FFFFFF"/>
                  </a:solidFill>
                </a:rPr>
                <a:t>JUNE</a:t>
              </a:r>
              <a:endParaRPr sz="400">
                <a:solidFill>
                  <a:srgbClr val="FFFFFF"/>
                </a:solidFill>
              </a:endParaRPr>
            </a:p>
          </p:txBody>
        </p:sp>
        <p:sp>
          <p:nvSpPr>
            <p:cNvPr id="6097" name="Google Shape;6097;p8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pt-BR" sz="400">
                  <a:solidFill>
                    <a:srgbClr val="FFFFFF"/>
                  </a:solidFill>
                </a:rPr>
                <a:t>PHASE 1</a:t>
              </a:r>
              <a:endParaRPr sz="400">
                <a:solidFill>
                  <a:srgbClr val="FFFFFF"/>
                </a:solidFill>
              </a:endParaRPr>
            </a:p>
          </p:txBody>
        </p:sp>
        <p:sp>
          <p:nvSpPr>
            <p:cNvPr id="6098" name="Google Shape;6098;p8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pt-BR" sz="400">
                  <a:solidFill>
                    <a:srgbClr val="FFFFFF"/>
                  </a:solidFill>
                </a:rPr>
                <a:t>PHASE 2</a:t>
              </a:r>
              <a:endParaRPr sz="400">
                <a:solidFill>
                  <a:srgbClr val="FFFFFF"/>
                </a:solidFill>
              </a:endParaRPr>
            </a:p>
          </p:txBody>
        </p:sp>
        <p:sp>
          <p:nvSpPr>
            <p:cNvPr id="6099" name="Google Shape;6099;p8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pt-BR" sz="400">
                  <a:solidFill>
                    <a:srgbClr val="FFFFFF"/>
                  </a:solidFill>
                </a:rPr>
                <a:t>Task 1</a:t>
              </a:r>
              <a:endParaRPr sz="400">
                <a:solidFill>
                  <a:srgbClr val="FFFFFF"/>
                </a:solidFill>
              </a:endParaRPr>
            </a:p>
          </p:txBody>
        </p:sp>
        <p:sp>
          <p:nvSpPr>
            <p:cNvPr id="6100" name="Google Shape;6100;p8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pt-BR" sz="400">
                  <a:solidFill>
                    <a:srgbClr val="FFFFFF"/>
                  </a:solidFill>
                </a:rPr>
                <a:t>Task 2</a:t>
              </a:r>
              <a:endParaRPr sz="400">
                <a:solidFill>
                  <a:srgbClr val="FFFFFF"/>
                </a:solidFill>
              </a:endParaRPr>
            </a:p>
          </p:txBody>
        </p:sp>
        <p:sp>
          <p:nvSpPr>
            <p:cNvPr id="6101" name="Google Shape;6101;p8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pt-BR" sz="400">
                  <a:solidFill>
                    <a:srgbClr val="FFFFFF"/>
                  </a:solidFill>
                </a:rPr>
                <a:t>Task 1</a:t>
              </a:r>
              <a:endParaRPr sz="400">
                <a:solidFill>
                  <a:srgbClr val="FFFFFF"/>
                </a:solidFill>
              </a:endParaRPr>
            </a:p>
          </p:txBody>
        </p:sp>
        <p:sp>
          <p:nvSpPr>
            <p:cNvPr id="6102" name="Google Shape;6102;p8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pt-BR" sz="400">
                  <a:solidFill>
                    <a:srgbClr val="FFFFFF"/>
                  </a:solidFill>
                </a:rPr>
                <a:t>Task 2</a:t>
              </a:r>
              <a:endParaRPr sz="400">
                <a:solidFill>
                  <a:srgbClr val="FFFFFF"/>
                </a:solidFill>
              </a:endParaRPr>
            </a:p>
          </p:txBody>
        </p:sp>
        <p:grpSp>
          <p:nvGrpSpPr>
            <p:cNvPr id="6103" name="Google Shape;6103;p84"/>
            <p:cNvGrpSpPr/>
            <p:nvPr/>
          </p:nvGrpSpPr>
          <p:grpSpPr>
            <a:xfrm>
              <a:off x="3748438" y="1378608"/>
              <a:ext cx="2159202" cy="903971"/>
              <a:chOff x="1683525" y="2179850"/>
              <a:chExt cx="4519050" cy="2134525"/>
            </a:xfrm>
          </p:grpSpPr>
          <p:sp>
            <p:nvSpPr>
              <p:cNvPr id="6104" name="Google Shape;6104;p8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5" name="Google Shape;6105;p8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6" name="Google Shape;6106;p8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7" name="Google Shape;6107;p8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8" name="Google Shape;6108;p8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9" name="Google Shape;6109;p8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10" name="Google Shape;6110;p8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11" name="Google Shape;6111;p8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12" name="Google Shape;6112;p8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13" name="Google Shape;6113;p8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14" name="Google Shape;6114;p8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15" name="Google Shape;6115;p8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6116" name="Google Shape;6116;p84"/>
          <p:cNvGraphicFramePr/>
          <p:nvPr/>
        </p:nvGraphicFramePr>
        <p:xfrm>
          <a:off x="5935838" y="2130461"/>
          <a:ext cx="3000000" cy="3000000"/>
        </p:xfrm>
        <a:graphic>
          <a:graphicData uri="http://schemas.openxmlformats.org/drawingml/2006/table">
            <a:tbl>
              <a:tblPr>
                <a:noFill/>
                <a:tableStyleId>{F9CB33F9-D351-4A67-8A15-4D6AD036DA11}</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117" name="Google Shape;6117;p84"/>
          <p:cNvGrpSpPr/>
          <p:nvPr/>
        </p:nvGrpSpPr>
        <p:grpSpPr>
          <a:xfrm>
            <a:off x="5935948" y="3189058"/>
            <a:ext cx="2496964" cy="1001454"/>
            <a:chOff x="1919611" y="789980"/>
            <a:chExt cx="1474179" cy="606868"/>
          </a:xfrm>
        </p:grpSpPr>
        <p:cxnSp>
          <p:nvCxnSpPr>
            <p:cNvPr id="6118" name="Google Shape;6118;p8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119" name="Google Shape;6119;p8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120" name="Google Shape;6120;p8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121" name="Google Shape;6121;p8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pt-BR" sz="400">
                  <a:solidFill>
                    <a:srgbClr val="E3E9ED"/>
                  </a:solidFill>
                </a:rPr>
                <a:t>JANUARY</a:t>
              </a:r>
              <a:endParaRPr sz="400">
                <a:solidFill>
                  <a:srgbClr val="E3E9ED"/>
                </a:solidFill>
              </a:endParaRPr>
            </a:p>
          </p:txBody>
        </p:sp>
        <p:sp>
          <p:nvSpPr>
            <p:cNvPr id="6122" name="Google Shape;6122;p8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pt-BR" sz="400">
                  <a:solidFill>
                    <a:srgbClr val="E3E9ED"/>
                  </a:solidFill>
                </a:rPr>
                <a:t>FEBRUARY</a:t>
              </a:r>
              <a:endParaRPr sz="400">
                <a:solidFill>
                  <a:srgbClr val="E3E9ED"/>
                </a:solidFill>
              </a:endParaRPr>
            </a:p>
          </p:txBody>
        </p:sp>
        <p:sp>
          <p:nvSpPr>
            <p:cNvPr id="6123" name="Google Shape;6123;p8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pt-BR" sz="400">
                  <a:solidFill>
                    <a:srgbClr val="E3E9ED"/>
                  </a:solidFill>
                </a:rPr>
                <a:t>MARCH</a:t>
              </a:r>
              <a:endParaRPr sz="400">
                <a:solidFill>
                  <a:srgbClr val="E3E9ED"/>
                </a:solidFill>
              </a:endParaRPr>
            </a:p>
          </p:txBody>
        </p:sp>
        <p:sp>
          <p:nvSpPr>
            <p:cNvPr id="6124" name="Google Shape;6124;p8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pt-BR" sz="400">
                  <a:solidFill>
                    <a:srgbClr val="E3E9ED"/>
                  </a:solidFill>
                </a:rPr>
                <a:t>APRIL</a:t>
              </a:r>
              <a:endParaRPr sz="400">
                <a:solidFill>
                  <a:srgbClr val="E3E9ED"/>
                </a:solidFill>
              </a:endParaRPr>
            </a:p>
          </p:txBody>
        </p:sp>
        <p:sp>
          <p:nvSpPr>
            <p:cNvPr id="6125" name="Google Shape;6125;p8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4"/>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pt-BR" sz="400">
                  <a:solidFill>
                    <a:srgbClr val="E3E9ED"/>
                  </a:solidFill>
                </a:rPr>
                <a:t>PHASE 1</a:t>
              </a:r>
              <a:endParaRPr sz="400">
                <a:solidFill>
                  <a:srgbClr val="E3E9ED"/>
                </a:solidFill>
              </a:endParaRPr>
            </a:p>
          </p:txBody>
        </p:sp>
        <p:sp>
          <p:nvSpPr>
            <p:cNvPr id="6132" name="Google Shape;6132;p84"/>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pt-BR" sz="400">
                  <a:solidFill>
                    <a:srgbClr val="E3E9ED"/>
                  </a:solidFill>
                </a:rPr>
                <a:t>Task 1</a:t>
              </a:r>
              <a:endParaRPr sz="400">
                <a:solidFill>
                  <a:srgbClr val="E3E9ED"/>
                </a:solidFill>
              </a:endParaRPr>
            </a:p>
          </p:txBody>
        </p:sp>
        <p:sp>
          <p:nvSpPr>
            <p:cNvPr id="6133" name="Google Shape;6133;p84"/>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pt-BR" sz="400">
                  <a:solidFill>
                    <a:srgbClr val="E3E9ED"/>
                  </a:solidFill>
                </a:rPr>
                <a:t>Task 2</a:t>
              </a:r>
              <a:endParaRPr sz="400">
                <a:solidFill>
                  <a:srgbClr val="E3E9ED"/>
                </a:solidFill>
              </a:endParaRPr>
            </a:p>
          </p:txBody>
        </p:sp>
        <p:sp>
          <p:nvSpPr>
            <p:cNvPr id="6134" name="Google Shape;6134;p8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84"/>
          <p:cNvGrpSpPr/>
          <p:nvPr/>
        </p:nvGrpSpPr>
        <p:grpSpPr>
          <a:xfrm>
            <a:off x="712562" y="998017"/>
            <a:ext cx="2394370" cy="976502"/>
            <a:chOff x="749309" y="1112739"/>
            <a:chExt cx="2371603" cy="976502"/>
          </a:xfrm>
        </p:grpSpPr>
        <p:sp>
          <p:nvSpPr>
            <p:cNvPr id="6136" name="Google Shape;6136;p8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168" name="Google Shape;6168;p84"/>
          <p:cNvGraphicFramePr/>
          <p:nvPr/>
        </p:nvGraphicFramePr>
        <p:xfrm>
          <a:off x="5935863" y="996311"/>
          <a:ext cx="3000000" cy="3000000"/>
        </p:xfrm>
        <a:graphic>
          <a:graphicData uri="http://schemas.openxmlformats.org/drawingml/2006/table">
            <a:tbl>
              <a:tblPr>
                <a:noFill/>
                <a:tableStyleId>{F9CB33F9-D351-4A67-8A15-4D6AD036DA11}</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169" name="Google Shape;6169;p84"/>
          <p:cNvGraphicFramePr/>
          <p:nvPr/>
        </p:nvGraphicFramePr>
        <p:xfrm>
          <a:off x="3342575" y="2130461"/>
          <a:ext cx="3000000" cy="3000000"/>
        </p:xfrm>
        <a:graphic>
          <a:graphicData uri="http://schemas.openxmlformats.org/drawingml/2006/table">
            <a:tbl>
              <a:tblPr>
                <a:noFill/>
                <a:tableStyleId>{F9CB33F9-D351-4A67-8A15-4D6AD036DA11}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170" name="Google Shape;6170;p84"/>
          <p:cNvGrpSpPr/>
          <p:nvPr/>
        </p:nvGrpSpPr>
        <p:grpSpPr>
          <a:xfrm>
            <a:off x="4086505" y="2517104"/>
            <a:ext cx="1517436" cy="74460"/>
            <a:chOff x="3980086" y="2804397"/>
            <a:chExt cx="1227600" cy="66900"/>
          </a:xfrm>
        </p:grpSpPr>
        <p:sp>
          <p:nvSpPr>
            <p:cNvPr id="6171" name="Google Shape;6171;p8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84"/>
          <p:cNvGrpSpPr/>
          <p:nvPr/>
        </p:nvGrpSpPr>
        <p:grpSpPr>
          <a:xfrm>
            <a:off x="4711569" y="2809692"/>
            <a:ext cx="892956" cy="74460"/>
            <a:chOff x="3980086" y="2804397"/>
            <a:chExt cx="1227600" cy="66900"/>
          </a:xfrm>
        </p:grpSpPr>
        <p:sp>
          <p:nvSpPr>
            <p:cNvPr id="6174" name="Google Shape;6174;p8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84"/>
          <p:cNvGrpSpPr/>
          <p:nvPr/>
        </p:nvGrpSpPr>
        <p:grpSpPr>
          <a:xfrm>
            <a:off x="3344661" y="3168575"/>
            <a:ext cx="2363244" cy="1005943"/>
            <a:chOff x="3358415" y="3361302"/>
            <a:chExt cx="2363244" cy="1024695"/>
          </a:xfrm>
        </p:grpSpPr>
        <p:grpSp>
          <p:nvGrpSpPr>
            <p:cNvPr id="6177" name="Google Shape;6177;p84"/>
            <p:cNvGrpSpPr/>
            <p:nvPr/>
          </p:nvGrpSpPr>
          <p:grpSpPr>
            <a:xfrm>
              <a:off x="3358415" y="3361302"/>
              <a:ext cx="441300" cy="1024695"/>
              <a:chOff x="3358415" y="3361302"/>
              <a:chExt cx="441300" cy="1024695"/>
            </a:xfrm>
          </p:grpSpPr>
          <p:sp>
            <p:nvSpPr>
              <p:cNvPr id="6178" name="Google Shape;6178;p8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84"/>
            <p:cNvGrpSpPr/>
            <p:nvPr/>
          </p:nvGrpSpPr>
          <p:grpSpPr>
            <a:xfrm>
              <a:off x="3838901" y="3361302"/>
              <a:ext cx="441300" cy="1024695"/>
              <a:chOff x="3838901" y="3361302"/>
              <a:chExt cx="441300" cy="1024695"/>
            </a:xfrm>
          </p:grpSpPr>
          <p:sp>
            <p:nvSpPr>
              <p:cNvPr id="6185" name="Google Shape;6185;p8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1" name="Google Shape;6191;p84"/>
            <p:cNvGrpSpPr/>
            <p:nvPr/>
          </p:nvGrpSpPr>
          <p:grpSpPr>
            <a:xfrm>
              <a:off x="4319387" y="3361302"/>
              <a:ext cx="441300" cy="1024695"/>
              <a:chOff x="4319387" y="3361302"/>
              <a:chExt cx="441300" cy="1024695"/>
            </a:xfrm>
          </p:grpSpPr>
          <p:sp>
            <p:nvSpPr>
              <p:cNvPr id="6192" name="Google Shape;6192;p8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8" name="Google Shape;6198;p84"/>
            <p:cNvGrpSpPr/>
            <p:nvPr/>
          </p:nvGrpSpPr>
          <p:grpSpPr>
            <a:xfrm>
              <a:off x="4799873" y="3361302"/>
              <a:ext cx="441300" cy="1024695"/>
              <a:chOff x="4799873" y="3361302"/>
              <a:chExt cx="441300" cy="1024695"/>
            </a:xfrm>
          </p:grpSpPr>
          <p:sp>
            <p:nvSpPr>
              <p:cNvPr id="6199" name="Google Shape;6199;p8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84"/>
            <p:cNvGrpSpPr/>
            <p:nvPr/>
          </p:nvGrpSpPr>
          <p:grpSpPr>
            <a:xfrm>
              <a:off x="5280360" y="3361302"/>
              <a:ext cx="441300" cy="1024695"/>
              <a:chOff x="5280360" y="3361302"/>
              <a:chExt cx="441300" cy="1024695"/>
            </a:xfrm>
          </p:grpSpPr>
          <p:sp>
            <p:nvSpPr>
              <p:cNvPr id="6206" name="Google Shape;6206;p8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212" name="Google Shape;6212;p84"/>
          <p:cNvGraphicFramePr/>
          <p:nvPr/>
        </p:nvGraphicFramePr>
        <p:xfrm>
          <a:off x="711088" y="2130461"/>
          <a:ext cx="3000000" cy="3000000"/>
        </p:xfrm>
        <a:graphic>
          <a:graphicData uri="http://schemas.openxmlformats.org/drawingml/2006/table">
            <a:tbl>
              <a:tblPr>
                <a:noFill/>
                <a:tableStyleId>{F9CB33F9-D351-4A67-8A15-4D6AD036DA11}</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213" name="Google Shape;6213;p84"/>
          <p:cNvGrpSpPr/>
          <p:nvPr/>
        </p:nvGrpSpPr>
        <p:grpSpPr>
          <a:xfrm>
            <a:off x="712613" y="3180186"/>
            <a:ext cx="2403614" cy="1005900"/>
            <a:chOff x="726450" y="3372825"/>
            <a:chExt cx="2403614" cy="1005900"/>
          </a:xfrm>
        </p:grpSpPr>
        <p:grpSp>
          <p:nvGrpSpPr>
            <p:cNvPr id="6214" name="Google Shape;6214;p84"/>
            <p:cNvGrpSpPr/>
            <p:nvPr/>
          </p:nvGrpSpPr>
          <p:grpSpPr>
            <a:xfrm>
              <a:off x="726450" y="3696000"/>
              <a:ext cx="2403614" cy="500898"/>
              <a:chOff x="726450" y="3696000"/>
              <a:chExt cx="2403614" cy="500898"/>
            </a:xfrm>
          </p:grpSpPr>
          <p:sp>
            <p:nvSpPr>
              <p:cNvPr id="6215" name="Google Shape;6215;p8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16" name="Google Shape;6216;p8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217" name="Google Shape;6217;p84"/>
            <p:cNvGrpSpPr/>
            <p:nvPr/>
          </p:nvGrpSpPr>
          <p:grpSpPr>
            <a:xfrm>
              <a:off x="1348050" y="3372825"/>
              <a:ext cx="1720425" cy="1005900"/>
              <a:chOff x="1348050" y="3372825"/>
              <a:chExt cx="1720425" cy="1005900"/>
            </a:xfrm>
          </p:grpSpPr>
          <p:sp>
            <p:nvSpPr>
              <p:cNvPr id="6218" name="Google Shape;6218;p8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19" name="Google Shape;6219;p8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20" name="Google Shape;6220;p8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21" name="Google Shape;6221;p8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22" name="Google Shape;6222;p8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223" name="Google Shape;6223;p84"/>
            <p:cNvGrpSpPr/>
            <p:nvPr/>
          </p:nvGrpSpPr>
          <p:grpSpPr>
            <a:xfrm>
              <a:off x="1455707" y="3731058"/>
              <a:ext cx="1491150" cy="417657"/>
              <a:chOff x="1455707" y="3731058"/>
              <a:chExt cx="1491150" cy="417657"/>
            </a:xfrm>
          </p:grpSpPr>
          <p:grpSp>
            <p:nvGrpSpPr>
              <p:cNvPr id="6224" name="Google Shape;6224;p84"/>
              <p:cNvGrpSpPr/>
              <p:nvPr/>
            </p:nvGrpSpPr>
            <p:grpSpPr>
              <a:xfrm>
                <a:off x="1472938" y="3745828"/>
                <a:ext cx="72126" cy="53788"/>
                <a:chOff x="1472938" y="3745828"/>
                <a:chExt cx="72126" cy="53788"/>
              </a:xfrm>
            </p:grpSpPr>
            <p:sp>
              <p:nvSpPr>
                <p:cNvPr id="6225" name="Google Shape;6225;p8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84"/>
              <p:cNvGrpSpPr/>
              <p:nvPr/>
            </p:nvGrpSpPr>
            <p:grpSpPr>
              <a:xfrm>
                <a:off x="1819181" y="4089633"/>
                <a:ext cx="72126" cy="53788"/>
                <a:chOff x="1819181" y="4089633"/>
                <a:chExt cx="72126" cy="53788"/>
              </a:xfrm>
            </p:grpSpPr>
            <p:sp>
              <p:nvSpPr>
                <p:cNvPr id="6228" name="Google Shape;6228;p8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84"/>
              <p:cNvGrpSpPr/>
              <p:nvPr/>
            </p:nvGrpSpPr>
            <p:grpSpPr>
              <a:xfrm>
                <a:off x="1455707" y="4084171"/>
                <a:ext cx="64321" cy="64544"/>
                <a:chOff x="1455707" y="4084171"/>
                <a:chExt cx="64321" cy="64544"/>
              </a:xfrm>
            </p:grpSpPr>
            <p:sp>
              <p:nvSpPr>
                <p:cNvPr id="6231" name="Google Shape;6231;p8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3" name="Google Shape;6233;p84"/>
              <p:cNvGrpSpPr/>
              <p:nvPr/>
            </p:nvGrpSpPr>
            <p:grpSpPr>
              <a:xfrm>
                <a:off x="1818610" y="3731058"/>
                <a:ext cx="64321" cy="64544"/>
                <a:chOff x="1818610" y="3731058"/>
                <a:chExt cx="64321" cy="64544"/>
              </a:xfrm>
            </p:grpSpPr>
            <p:sp>
              <p:nvSpPr>
                <p:cNvPr id="6234" name="Google Shape;6234;p8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84"/>
              <p:cNvGrpSpPr/>
              <p:nvPr/>
            </p:nvGrpSpPr>
            <p:grpSpPr>
              <a:xfrm>
                <a:off x="2172491" y="4089633"/>
                <a:ext cx="72126" cy="53788"/>
                <a:chOff x="2172491" y="4089633"/>
                <a:chExt cx="72126" cy="53788"/>
              </a:xfrm>
            </p:grpSpPr>
            <p:sp>
              <p:nvSpPr>
                <p:cNvPr id="6237" name="Google Shape;6237;p8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9" name="Google Shape;6239;p84"/>
              <p:cNvGrpSpPr/>
              <p:nvPr/>
            </p:nvGrpSpPr>
            <p:grpSpPr>
              <a:xfrm>
                <a:off x="2171920" y="3731058"/>
                <a:ext cx="64321" cy="64544"/>
                <a:chOff x="2171920" y="3731058"/>
                <a:chExt cx="64321" cy="64544"/>
              </a:xfrm>
            </p:grpSpPr>
            <p:sp>
              <p:nvSpPr>
                <p:cNvPr id="6240" name="Google Shape;6240;p8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84"/>
              <p:cNvGrpSpPr/>
              <p:nvPr/>
            </p:nvGrpSpPr>
            <p:grpSpPr>
              <a:xfrm>
                <a:off x="2874730" y="3745828"/>
                <a:ext cx="72126" cy="53788"/>
                <a:chOff x="2874730" y="3745828"/>
                <a:chExt cx="72126" cy="53788"/>
              </a:xfrm>
            </p:grpSpPr>
            <p:sp>
              <p:nvSpPr>
                <p:cNvPr id="6243" name="Google Shape;6243;p8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84"/>
              <p:cNvGrpSpPr/>
              <p:nvPr/>
            </p:nvGrpSpPr>
            <p:grpSpPr>
              <a:xfrm>
                <a:off x="2878589" y="4081481"/>
                <a:ext cx="64321" cy="64544"/>
                <a:chOff x="2878589" y="4081481"/>
                <a:chExt cx="64321" cy="64544"/>
              </a:xfrm>
            </p:grpSpPr>
            <p:sp>
              <p:nvSpPr>
                <p:cNvPr id="6246" name="Google Shape;6246;p8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84"/>
              <p:cNvGrpSpPr/>
              <p:nvPr/>
            </p:nvGrpSpPr>
            <p:grpSpPr>
              <a:xfrm>
                <a:off x="2525796" y="4089633"/>
                <a:ext cx="72126" cy="53788"/>
                <a:chOff x="2525796" y="4089633"/>
                <a:chExt cx="72126" cy="53788"/>
              </a:xfrm>
            </p:grpSpPr>
            <p:sp>
              <p:nvSpPr>
                <p:cNvPr id="6249" name="Google Shape;6249;p8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84"/>
              <p:cNvGrpSpPr/>
              <p:nvPr/>
            </p:nvGrpSpPr>
            <p:grpSpPr>
              <a:xfrm>
                <a:off x="2525225" y="3731058"/>
                <a:ext cx="64321" cy="64544"/>
                <a:chOff x="2525225" y="3731058"/>
                <a:chExt cx="64321" cy="64544"/>
              </a:xfrm>
            </p:grpSpPr>
            <p:sp>
              <p:nvSpPr>
                <p:cNvPr id="6252" name="Google Shape;6252;p8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7" name="Shape 6257"/>
        <p:cNvGrpSpPr/>
        <p:nvPr/>
      </p:nvGrpSpPr>
      <p:grpSpPr>
        <a:xfrm>
          <a:off x="0" y="0"/>
          <a:ext cx="0" cy="0"/>
          <a:chOff x="0" y="0"/>
          <a:chExt cx="0" cy="0"/>
        </a:xfrm>
      </p:grpSpPr>
      <p:grpSp>
        <p:nvGrpSpPr>
          <p:cNvPr id="6258" name="Google Shape;6258;p85"/>
          <p:cNvGrpSpPr/>
          <p:nvPr/>
        </p:nvGrpSpPr>
        <p:grpSpPr>
          <a:xfrm>
            <a:off x="5780153" y="1859606"/>
            <a:ext cx="671400" cy="674856"/>
            <a:chOff x="5780148" y="1859605"/>
            <a:chExt cx="671400" cy="674856"/>
          </a:xfrm>
        </p:grpSpPr>
        <p:sp>
          <p:nvSpPr>
            <p:cNvPr id="6259" name="Google Shape;6259;p85"/>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5"/>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5"/>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5"/>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3" name="Google Shape;6263;p85"/>
          <p:cNvGrpSpPr/>
          <p:nvPr/>
        </p:nvGrpSpPr>
        <p:grpSpPr>
          <a:xfrm>
            <a:off x="716996" y="971307"/>
            <a:ext cx="845921" cy="690752"/>
            <a:chOff x="732428" y="1198513"/>
            <a:chExt cx="845921" cy="690752"/>
          </a:xfrm>
        </p:grpSpPr>
        <p:grpSp>
          <p:nvGrpSpPr>
            <p:cNvPr id="6264" name="Google Shape;6264;p85"/>
            <p:cNvGrpSpPr/>
            <p:nvPr/>
          </p:nvGrpSpPr>
          <p:grpSpPr>
            <a:xfrm>
              <a:off x="823030" y="1198513"/>
              <a:ext cx="755319" cy="690752"/>
              <a:chOff x="823030" y="1198513"/>
              <a:chExt cx="755319" cy="690752"/>
            </a:xfrm>
          </p:grpSpPr>
          <p:sp>
            <p:nvSpPr>
              <p:cNvPr id="6265" name="Google Shape;6265;p8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85"/>
            <p:cNvGrpSpPr/>
            <p:nvPr/>
          </p:nvGrpSpPr>
          <p:grpSpPr>
            <a:xfrm>
              <a:off x="732428" y="1239937"/>
              <a:ext cx="739912" cy="607886"/>
              <a:chOff x="732428" y="1239937"/>
              <a:chExt cx="739912" cy="607886"/>
            </a:xfrm>
          </p:grpSpPr>
          <p:sp>
            <p:nvSpPr>
              <p:cNvPr id="6268" name="Google Shape;6268;p8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85"/>
            <p:cNvGrpSpPr/>
            <p:nvPr/>
          </p:nvGrpSpPr>
          <p:grpSpPr>
            <a:xfrm>
              <a:off x="732428" y="1277018"/>
              <a:ext cx="702832" cy="533758"/>
              <a:chOff x="732428" y="1277018"/>
              <a:chExt cx="702832" cy="533758"/>
            </a:xfrm>
          </p:grpSpPr>
          <p:sp>
            <p:nvSpPr>
              <p:cNvPr id="6271" name="Google Shape;6271;p8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3" name="Google Shape;6273;p85"/>
            <p:cNvGrpSpPr/>
            <p:nvPr/>
          </p:nvGrpSpPr>
          <p:grpSpPr>
            <a:xfrm>
              <a:off x="931170" y="1306653"/>
              <a:ext cx="647179" cy="474455"/>
              <a:chOff x="931170" y="1306653"/>
              <a:chExt cx="647179" cy="474455"/>
            </a:xfrm>
          </p:grpSpPr>
          <p:sp>
            <p:nvSpPr>
              <p:cNvPr id="6274" name="Google Shape;6274;p8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6" name="Google Shape;6276;p8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85"/>
          <p:cNvGrpSpPr/>
          <p:nvPr/>
        </p:nvGrpSpPr>
        <p:grpSpPr>
          <a:xfrm>
            <a:off x="3948605" y="971313"/>
            <a:ext cx="634656" cy="699982"/>
            <a:chOff x="5985650" y="2860025"/>
            <a:chExt cx="1396075" cy="1539775"/>
          </a:xfrm>
        </p:grpSpPr>
        <p:sp>
          <p:nvSpPr>
            <p:cNvPr id="6278" name="Google Shape;6278;p8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85"/>
          <p:cNvGrpSpPr/>
          <p:nvPr/>
        </p:nvGrpSpPr>
        <p:grpSpPr>
          <a:xfrm>
            <a:off x="4704254" y="971307"/>
            <a:ext cx="725845" cy="699975"/>
            <a:chOff x="4249973" y="1201875"/>
            <a:chExt cx="1958568" cy="1888762"/>
          </a:xfrm>
        </p:grpSpPr>
        <p:sp>
          <p:nvSpPr>
            <p:cNvPr id="6311" name="Google Shape;6311;p8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2" name="Google Shape;6312;p85"/>
            <p:cNvGrpSpPr/>
            <p:nvPr/>
          </p:nvGrpSpPr>
          <p:grpSpPr>
            <a:xfrm>
              <a:off x="5853086" y="1789142"/>
              <a:ext cx="355454" cy="1048099"/>
              <a:chOff x="5576108" y="2016725"/>
              <a:chExt cx="565200" cy="1666560"/>
            </a:xfrm>
          </p:grpSpPr>
          <p:sp>
            <p:nvSpPr>
              <p:cNvPr id="6313" name="Google Shape;6313;p8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14" name="Google Shape;6314;p8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85"/>
            <p:cNvGrpSpPr/>
            <p:nvPr/>
          </p:nvGrpSpPr>
          <p:grpSpPr>
            <a:xfrm>
              <a:off x="4869455" y="2691676"/>
              <a:ext cx="1013897" cy="398961"/>
              <a:chOff x="4012057" y="3451825"/>
              <a:chExt cx="1612175" cy="634379"/>
            </a:xfrm>
          </p:grpSpPr>
          <p:sp>
            <p:nvSpPr>
              <p:cNvPr id="6316" name="Google Shape;6316;p8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17" name="Google Shape;6317;p8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85"/>
            <p:cNvGrpSpPr/>
            <p:nvPr/>
          </p:nvGrpSpPr>
          <p:grpSpPr>
            <a:xfrm>
              <a:off x="4276937" y="2155961"/>
              <a:ext cx="651965" cy="891358"/>
              <a:chOff x="3069908" y="2599997"/>
              <a:chExt cx="1036675" cy="1417328"/>
            </a:xfrm>
          </p:grpSpPr>
          <p:sp>
            <p:nvSpPr>
              <p:cNvPr id="6319" name="Google Shape;6319;p8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20" name="Google Shape;6320;p8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85"/>
            <p:cNvGrpSpPr/>
            <p:nvPr/>
          </p:nvGrpSpPr>
          <p:grpSpPr>
            <a:xfrm>
              <a:off x="5054918" y="1201875"/>
              <a:ext cx="999548" cy="602711"/>
              <a:chOff x="4306958" y="1082925"/>
              <a:chExt cx="1589359" cy="958358"/>
            </a:xfrm>
          </p:grpSpPr>
          <p:sp>
            <p:nvSpPr>
              <p:cNvPr id="6322" name="Google Shape;6322;p8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23" name="Google Shape;6323;p8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85"/>
            <p:cNvGrpSpPr/>
            <p:nvPr/>
          </p:nvGrpSpPr>
          <p:grpSpPr>
            <a:xfrm>
              <a:off x="4249973" y="1303451"/>
              <a:ext cx="799317" cy="841334"/>
              <a:chOff x="3027033" y="1244439"/>
              <a:chExt cx="1270977" cy="1337786"/>
            </a:xfrm>
          </p:grpSpPr>
          <p:sp>
            <p:nvSpPr>
              <p:cNvPr id="6325" name="Google Shape;6325;p8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26" name="Google Shape;6326;p8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27" name="Google Shape;6327;p85"/>
          <p:cNvGrpSpPr/>
          <p:nvPr/>
        </p:nvGrpSpPr>
        <p:grpSpPr>
          <a:xfrm>
            <a:off x="4057119" y="1858087"/>
            <a:ext cx="750769" cy="683784"/>
            <a:chOff x="4204684" y="2104422"/>
            <a:chExt cx="699822" cy="637382"/>
          </a:xfrm>
        </p:grpSpPr>
        <p:grpSp>
          <p:nvGrpSpPr>
            <p:cNvPr id="6328" name="Google Shape;6328;p85"/>
            <p:cNvGrpSpPr/>
            <p:nvPr/>
          </p:nvGrpSpPr>
          <p:grpSpPr>
            <a:xfrm>
              <a:off x="4204684" y="2430067"/>
              <a:ext cx="342957" cy="311738"/>
              <a:chOff x="4204684" y="2430067"/>
              <a:chExt cx="342957" cy="311738"/>
            </a:xfrm>
          </p:grpSpPr>
          <p:sp>
            <p:nvSpPr>
              <p:cNvPr id="6329" name="Google Shape;6329;p8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1" name="Google Shape;6331;p85"/>
            <p:cNvGrpSpPr/>
            <p:nvPr/>
          </p:nvGrpSpPr>
          <p:grpSpPr>
            <a:xfrm>
              <a:off x="4561586" y="2430067"/>
              <a:ext cx="342920" cy="311738"/>
              <a:chOff x="4561586" y="2430067"/>
              <a:chExt cx="342920" cy="311738"/>
            </a:xfrm>
          </p:grpSpPr>
          <p:sp>
            <p:nvSpPr>
              <p:cNvPr id="6332" name="Google Shape;6332;p8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85"/>
            <p:cNvGrpSpPr/>
            <p:nvPr/>
          </p:nvGrpSpPr>
          <p:grpSpPr>
            <a:xfrm>
              <a:off x="4561586" y="2104422"/>
              <a:ext cx="342920" cy="311738"/>
              <a:chOff x="4561586" y="2104422"/>
              <a:chExt cx="342920" cy="311738"/>
            </a:xfrm>
          </p:grpSpPr>
          <p:sp>
            <p:nvSpPr>
              <p:cNvPr id="6335" name="Google Shape;6335;p8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85"/>
            <p:cNvGrpSpPr/>
            <p:nvPr/>
          </p:nvGrpSpPr>
          <p:grpSpPr>
            <a:xfrm>
              <a:off x="4204684" y="2104422"/>
              <a:ext cx="342957" cy="311664"/>
              <a:chOff x="4204684" y="2104422"/>
              <a:chExt cx="342957" cy="311664"/>
            </a:xfrm>
          </p:grpSpPr>
          <p:sp>
            <p:nvSpPr>
              <p:cNvPr id="6338" name="Google Shape;6338;p8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40" name="Google Shape;6340;p85"/>
          <p:cNvGrpSpPr/>
          <p:nvPr/>
        </p:nvGrpSpPr>
        <p:grpSpPr>
          <a:xfrm>
            <a:off x="5521552" y="971301"/>
            <a:ext cx="660591" cy="688867"/>
            <a:chOff x="5830645" y="1267368"/>
            <a:chExt cx="530340" cy="553040"/>
          </a:xfrm>
        </p:grpSpPr>
        <p:sp>
          <p:nvSpPr>
            <p:cNvPr id="6341" name="Google Shape;6341;p8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2" name="Google Shape;6342;p85"/>
            <p:cNvGrpSpPr/>
            <p:nvPr/>
          </p:nvGrpSpPr>
          <p:grpSpPr>
            <a:xfrm>
              <a:off x="5830645" y="1267368"/>
              <a:ext cx="259743" cy="269909"/>
              <a:chOff x="5830645" y="1267368"/>
              <a:chExt cx="259743" cy="269909"/>
            </a:xfrm>
          </p:grpSpPr>
          <p:sp>
            <p:nvSpPr>
              <p:cNvPr id="6343" name="Google Shape;6343;p8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85"/>
            <p:cNvGrpSpPr/>
            <p:nvPr/>
          </p:nvGrpSpPr>
          <p:grpSpPr>
            <a:xfrm>
              <a:off x="6101293" y="1267368"/>
              <a:ext cx="259692" cy="269909"/>
              <a:chOff x="6101293" y="1267368"/>
              <a:chExt cx="259692" cy="269909"/>
            </a:xfrm>
          </p:grpSpPr>
          <p:sp>
            <p:nvSpPr>
              <p:cNvPr id="6346" name="Google Shape;6346;p8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8" name="Google Shape;6348;p85"/>
            <p:cNvGrpSpPr/>
            <p:nvPr/>
          </p:nvGrpSpPr>
          <p:grpSpPr>
            <a:xfrm>
              <a:off x="5830645" y="1550500"/>
              <a:ext cx="259692" cy="269909"/>
              <a:chOff x="5830645" y="1550500"/>
              <a:chExt cx="259692" cy="269909"/>
            </a:xfrm>
          </p:grpSpPr>
          <p:sp>
            <p:nvSpPr>
              <p:cNvPr id="6349" name="Google Shape;6349;p8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85"/>
            <p:cNvGrpSpPr/>
            <p:nvPr/>
          </p:nvGrpSpPr>
          <p:grpSpPr>
            <a:xfrm>
              <a:off x="6101293" y="1550500"/>
              <a:ext cx="259692" cy="269909"/>
              <a:chOff x="6101293" y="1550500"/>
              <a:chExt cx="259692" cy="269909"/>
            </a:xfrm>
          </p:grpSpPr>
          <p:sp>
            <p:nvSpPr>
              <p:cNvPr id="6352" name="Google Shape;6352;p8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4" name="Google Shape;6354;p85"/>
          <p:cNvGrpSpPr/>
          <p:nvPr/>
        </p:nvGrpSpPr>
        <p:grpSpPr>
          <a:xfrm>
            <a:off x="723705" y="1861761"/>
            <a:ext cx="697154" cy="679574"/>
            <a:chOff x="2679875" y="2361475"/>
            <a:chExt cx="780425" cy="760575"/>
          </a:xfrm>
        </p:grpSpPr>
        <p:sp>
          <p:nvSpPr>
            <p:cNvPr id="6355" name="Google Shape;6355;p8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1" name="Google Shape;6361;p85"/>
          <p:cNvGrpSpPr/>
          <p:nvPr/>
        </p:nvGrpSpPr>
        <p:grpSpPr>
          <a:xfrm>
            <a:off x="3122864" y="971353"/>
            <a:ext cx="735829" cy="684547"/>
            <a:chOff x="3351965" y="1148808"/>
            <a:chExt cx="750770" cy="698375"/>
          </a:xfrm>
        </p:grpSpPr>
        <p:grpSp>
          <p:nvGrpSpPr>
            <p:cNvPr id="6362" name="Google Shape;6362;p85"/>
            <p:cNvGrpSpPr/>
            <p:nvPr/>
          </p:nvGrpSpPr>
          <p:grpSpPr>
            <a:xfrm>
              <a:off x="3586796" y="1148808"/>
              <a:ext cx="294857" cy="286830"/>
              <a:chOff x="3750225" y="1774000"/>
              <a:chExt cx="149575" cy="145525"/>
            </a:xfrm>
          </p:grpSpPr>
          <p:sp>
            <p:nvSpPr>
              <p:cNvPr id="6363" name="Google Shape;6363;p8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85"/>
            <p:cNvGrpSpPr/>
            <p:nvPr/>
          </p:nvGrpSpPr>
          <p:grpSpPr>
            <a:xfrm>
              <a:off x="3779245" y="1375768"/>
              <a:ext cx="323490" cy="286978"/>
              <a:chOff x="3847850" y="1889150"/>
              <a:chExt cx="164100" cy="145600"/>
            </a:xfrm>
          </p:grpSpPr>
          <p:sp>
            <p:nvSpPr>
              <p:cNvPr id="6366" name="Google Shape;6366;p8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8" name="Google Shape;6368;p85"/>
            <p:cNvGrpSpPr/>
            <p:nvPr/>
          </p:nvGrpSpPr>
          <p:grpSpPr>
            <a:xfrm>
              <a:off x="3351965" y="1330435"/>
              <a:ext cx="295449" cy="285401"/>
              <a:chOff x="3631100" y="1866150"/>
              <a:chExt cx="149875" cy="144800"/>
            </a:xfrm>
          </p:grpSpPr>
          <p:sp>
            <p:nvSpPr>
              <p:cNvPr id="6369" name="Google Shape;6369;p8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85"/>
            <p:cNvGrpSpPr/>
            <p:nvPr/>
          </p:nvGrpSpPr>
          <p:grpSpPr>
            <a:xfrm>
              <a:off x="3548208" y="1560352"/>
              <a:ext cx="294808" cy="286830"/>
              <a:chOff x="3730650" y="1982800"/>
              <a:chExt cx="149550" cy="145525"/>
            </a:xfrm>
          </p:grpSpPr>
          <p:sp>
            <p:nvSpPr>
              <p:cNvPr id="6372" name="Google Shape;6372;p8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74" name="Google Shape;6374;p85"/>
          <p:cNvGrpSpPr/>
          <p:nvPr/>
        </p:nvGrpSpPr>
        <p:grpSpPr>
          <a:xfrm>
            <a:off x="7624517" y="971307"/>
            <a:ext cx="804565" cy="677795"/>
            <a:chOff x="7636443" y="1204988"/>
            <a:chExt cx="804565" cy="677795"/>
          </a:xfrm>
        </p:grpSpPr>
        <p:grpSp>
          <p:nvGrpSpPr>
            <p:cNvPr id="6375" name="Google Shape;6375;p85"/>
            <p:cNvGrpSpPr/>
            <p:nvPr/>
          </p:nvGrpSpPr>
          <p:grpSpPr>
            <a:xfrm>
              <a:off x="7636443" y="1509705"/>
              <a:ext cx="804565" cy="373078"/>
              <a:chOff x="7636443" y="1509705"/>
              <a:chExt cx="804565" cy="373078"/>
            </a:xfrm>
          </p:grpSpPr>
          <p:sp>
            <p:nvSpPr>
              <p:cNvPr id="6376" name="Google Shape;6376;p8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8" name="Google Shape;6378;p85"/>
            <p:cNvGrpSpPr/>
            <p:nvPr/>
          </p:nvGrpSpPr>
          <p:grpSpPr>
            <a:xfrm>
              <a:off x="7636443" y="1408133"/>
              <a:ext cx="804565" cy="373078"/>
              <a:chOff x="7636443" y="1408133"/>
              <a:chExt cx="804565" cy="373078"/>
            </a:xfrm>
          </p:grpSpPr>
          <p:sp>
            <p:nvSpPr>
              <p:cNvPr id="6379" name="Google Shape;6379;p8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85"/>
            <p:cNvGrpSpPr/>
            <p:nvPr/>
          </p:nvGrpSpPr>
          <p:grpSpPr>
            <a:xfrm>
              <a:off x="7636443" y="1306560"/>
              <a:ext cx="804565" cy="373078"/>
              <a:chOff x="7636443" y="1306560"/>
              <a:chExt cx="804565" cy="373078"/>
            </a:xfrm>
          </p:grpSpPr>
          <p:sp>
            <p:nvSpPr>
              <p:cNvPr id="6382" name="Google Shape;6382;p8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85"/>
            <p:cNvGrpSpPr/>
            <p:nvPr/>
          </p:nvGrpSpPr>
          <p:grpSpPr>
            <a:xfrm>
              <a:off x="7636443" y="1204988"/>
              <a:ext cx="804565" cy="373078"/>
              <a:chOff x="7636443" y="1204988"/>
              <a:chExt cx="804565" cy="373078"/>
            </a:xfrm>
          </p:grpSpPr>
          <p:sp>
            <p:nvSpPr>
              <p:cNvPr id="6385" name="Google Shape;6385;p8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87" name="Google Shape;6387;p85"/>
          <p:cNvGrpSpPr/>
          <p:nvPr/>
        </p:nvGrpSpPr>
        <p:grpSpPr>
          <a:xfrm>
            <a:off x="4963363" y="1878721"/>
            <a:ext cx="661339" cy="661188"/>
            <a:chOff x="3990000" y="975400"/>
            <a:chExt cx="3934200" cy="3933300"/>
          </a:xfrm>
        </p:grpSpPr>
        <p:sp>
          <p:nvSpPr>
            <p:cNvPr id="6388" name="Google Shape;6388;p8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2" name="Google Shape;6392;p85"/>
          <p:cNvGrpSpPr/>
          <p:nvPr/>
        </p:nvGrpSpPr>
        <p:grpSpPr>
          <a:xfrm>
            <a:off x="6607011" y="1857359"/>
            <a:ext cx="868881" cy="684241"/>
            <a:chOff x="6598259" y="2078634"/>
            <a:chExt cx="868881" cy="684241"/>
          </a:xfrm>
        </p:grpSpPr>
        <p:sp>
          <p:nvSpPr>
            <p:cNvPr id="6393" name="Google Shape;6393;p8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9" name="Google Shape;6399;p85"/>
            <p:cNvGrpSpPr/>
            <p:nvPr/>
          </p:nvGrpSpPr>
          <p:grpSpPr>
            <a:xfrm>
              <a:off x="6808175" y="2078634"/>
              <a:ext cx="452229" cy="684241"/>
              <a:chOff x="6808175" y="2078634"/>
              <a:chExt cx="452229" cy="684241"/>
            </a:xfrm>
          </p:grpSpPr>
          <p:sp>
            <p:nvSpPr>
              <p:cNvPr id="6400" name="Google Shape;6400;p8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6" name="Google Shape;6406;p85"/>
              <p:cNvGrpSpPr/>
              <p:nvPr/>
            </p:nvGrpSpPr>
            <p:grpSpPr>
              <a:xfrm>
                <a:off x="6821586" y="2078634"/>
                <a:ext cx="426871" cy="684241"/>
                <a:chOff x="6821586" y="2078634"/>
                <a:chExt cx="426871" cy="684241"/>
              </a:xfrm>
            </p:grpSpPr>
            <p:grpSp>
              <p:nvGrpSpPr>
                <p:cNvPr id="6407" name="Google Shape;6407;p85"/>
                <p:cNvGrpSpPr/>
                <p:nvPr/>
              </p:nvGrpSpPr>
              <p:grpSpPr>
                <a:xfrm>
                  <a:off x="6821586" y="2078634"/>
                  <a:ext cx="426871" cy="684241"/>
                  <a:chOff x="6821586" y="2078634"/>
                  <a:chExt cx="426871" cy="684241"/>
                </a:xfrm>
              </p:grpSpPr>
              <p:sp>
                <p:nvSpPr>
                  <p:cNvPr id="6408" name="Google Shape;6408;p8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7" name="Google Shape;6427;p8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433" name="Google Shape;6433;p85"/>
          <p:cNvGrpSpPr/>
          <p:nvPr/>
        </p:nvGrpSpPr>
        <p:grpSpPr>
          <a:xfrm>
            <a:off x="716994" y="3531369"/>
            <a:ext cx="1340789" cy="640830"/>
            <a:chOff x="238125" y="1151100"/>
            <a:chExt cx="7139450" cy="3412300"/>
          </a:xfrm>
        </p:grpSpPr>
        <p:sp>
          <p:nvSpPr>
            <p:cNvPr id="6434" name="Google Shape;6434;p8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85"/>
          <p:cNvGrpSpPr/>
          <p:nvPr/>
        </p:nvGrpSpPr>
        <p:grpSpPr>
          <a:xfrm>
            <a:off x="5584217" y="2734650"/>
            <a:ext cx="985357" cy="585764"/>
            <a:chOff x="5145061" y="2881789"/>
            <a:chExt cx="1107641" cy="658458"/>
          </a:xfrm>
        </p:grpSpPr>
        <p:grpSp>
          <p:nvGrpSpPr>
            <p:cNvPr id="6447" name="Google Shape;6447;p85"/>
            <p:cNvGrpSpPr/>
            <p:nvPr/>
          </p:nvGrpSpPr>
          <p:grpSpPr>
            <a:xfrm>
              <a:off x="5722989" y="3244587"/>
              <a:ext cx="529713" cy="295659"/>
              <a:chOff x="5722989" y="3244587"/>
              <a:chExt cx="529713" cy="295659"/>
            </a:xfrm>
          </p:grpSpPr>
          <p:sp>
            <p:nvSpPr>
              <p:cNvPr id="6448" name="Google Shape;6448;p8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49" name="Google Shape;6449;p8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50" name="Google Shape;6450;p85"/>
            <p:cNvGrpSpPr/>
            <p:nvPr/>
          </p:nvGrpSpPr>
          <p:grpSpPr>
            <a:xfrm>
              <a:off x="5145061" y="3244587"/>
              <a:ext cx="536807" cy="295659"/>
              <a:chOff x="5145061" y="3244587"/>
              <a:chExt cx="536807" cy="295659"/>
            </a:xfrm>
          </p:grpSpPr>
          <p:sp>
            <p:nvSpPr>
              <p:cNvPr id="6451" name="Google Shape;6451;p8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52" name="Google Shape;6452;p8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53" name="Google Shape;6453;p85"/>
            <p:cNvGrpSpPr/>
            <p:nvPr/>
          </p:nvGrpSpPr>
          <p:grpSpPr>
            <a:xfrm>
              <a:off x="5341327" y="2898245"/>
              <a:ext cx="532309" cy="614891"/>
              <a:chOff x="5341327" y="2898245"/>
              <a:chExt cx="532309" cy="614891"/>
            </a:xfrm>
          </p:grpSpPr>
          <p:sp>
            <p:nvSpPr>
              <p:cNvPr id="6454" name="Google Shape;6454;p8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55" name="Google Shape;6455;p8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56" name="Google Shape;6456;p85"/>
            <p:cNvGrpSpPr/>
            <p:nvPr/>
          </p:nvGrpSpPr>
          <p:grpSpPr>
            <a:xfrm>
              <a:off x="5532290" y="2881789"/>
              <a:ext cx="620516" cy="305456"/>
              <a:chOff x="5532290" y="2881789"/>
              <a:chExt cx="620516" cy="305456"/>
            </a:xfrm>
          </p:grpSpPr>
          <p:sp>
            <p:nvSpPr>
              <p:cNvPr id="6457" name="Google Shape;6457;p8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58" name="Google Shape;6458;p8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459" name="Google Shape;6459;p85"/>
          <p:cNvGrpSpPr/>
          <p:nvPr/>
        </p:nvGrpSpPr>
        <p:grpSpPr>
          <a:xfrm>
            <a:off x="8163140" y="3526708"/>
            <a:ext cx="269068" cy="645491"/>
            <a:chOff x="7026852" y="3311869"/>
            <a:chExt cx="434331" cy="1041954"/>
          </a:xfrm>
        </p:grpSpPr>
        <p:sp>
          <p:nvSpPr>
            <p:cNvPr id="6460" name="Google Shape;6460;p8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3" name="Google Shape;6463;p85"/>
          <p:cNvGrpSpPr/>
          <p:nvPr/>
        </p:nvGrpSpPr>
        <p:grpSpPr>
          <a:xfrm>
            <a:off x="6179721" y="3565945"/>
            <a:ext cx="293882" cy="293836"/>
            <a:chOff x="4873519" y="3311869"/>
            <a:chExt cx="499374" cy="499296"/>
          </a:xfrm>
        </p:grpSpPr>
        <p:sp>
          <p:nvSpPr>
            <p:cNvPr id="6464" name="Google Shape;6464;p8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6" name="Google Shape;6466;p85"/>
          <p:cNvGrpSpPr/>
          <p:nvPr/>
        </p:nvGrpSpPr>
        <p:grpSpPr>
          <a:xfrm>
            <a:off x="6179721" y="3878317"/>
            <a:ext cx="293882" cy="293882"/>
            <a:chOff x="4873519" y="3875839"/>
            <a:chExt cx="499374" cy="499374"/>
          </a:xfrm>
        </p:grpSpPr>
        <p:sp>
          <p:nvSpPr>
            <p:cNvPr id="6467" name="Google Shape;6467;p8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9" name="Google Shape;6469;p85"/>
          <p:cNvGrpSpPr/>
          <p:nvPr/>
        </p:nvGrpSpPr>
        <p:grpSpPr>
          <a:xfrm>
            <a:off x="2410248" y="1850269"/>
            <a:ext cx="698104" cy="698208"/>
            <a:chOff x="2565073" y="2075876"/>
            <a:chExt cx="672482" cy="672518"/>
          </a:xfrm>
        </p:grpSpPr>
        <p:sp>
          <p:nvSpPr>
            <p:cNvPr id="6470" name="Google Shape;6470;p8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85"/>
          <p:cNvGrpSpPr/>
          <p:nvPr/>
        </p:nvGrpSpPr>
        <p:grpSpPr>
          <a:xfrm>
            <a:off x="5633660" y="3534870"/>
            <a:ext cx="438354" cy="637329"/>
            <a:chOff x="1697726" y="3244179"/>
            <a:chExt cx="788124" cy="1146069"/>
          </a:xfrm>
        </p:grpSpPr>
        <p:sp>
          <p:nvSpPr>
            <p:cNvPr id="6477" name="Google Shape;6477;p8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9" name="Google Shape;6479;p85"/>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0" name="Google Shape;6480;p85"/>
          <p:cNvGrpSpPr/>
          <p:nvPr/>
        </p:nvGrpSpPr>
        <p:grpSpPr>
          <a:xfrm>
            <a:off x="7634874" y="1863232"/>
            <a:ext cx="799565" cy="670282"/>
            <a:chOff x="7617850" y="2063282"/>
            <a:chExt cx="799565" cy="670282"/>
          </a:xfrm>
        </p:grpSpPr>
        <p:cxnSp>
          <p:nvCxnSpPr>
            <p:cNvPr id="6481" name="Google Shape;6481;p8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82" name="Google Shape;6482;p8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83" name="Google Shape;6483;p8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84" name="Google Shape;6484;p8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85" name="Google Shape;6485;p8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486" name="Google Shape;6486;p8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487" name="Google Shape;6487;p85"/>
            <p:cNvGrpSpPr/>
            <p:nvPr/>
          </p:nvGrpSpPr>
          <p:grpSpPr>
            <a:xfrm>
              <a:off x="7734309" y="2063282"/>
              <a:ext cx="570957" cy="620095"/>
              <a:chOff x="7734309" y="2063282"/>
              <a:chExt cx="570957" cy="620095"/>
            </a:xfrm>
          </p:grpSpPr>
          <p:grpSp>
            <p:nvGrpSpPr>
              <p:cNvPr id="6488" name="Google Shape;6488;p85"/>
              <p:cNvGrpSpPr/>
              <p:nvPr/>
            </p:nvGrpSpPr>
            <p:grpSpPr>
              <a:xfrm>
                <a:off x="8031573" y="2063282"/>
                <a:ext cx="273693" cy="620095"/>
                <a:chOff x="8031573" y="2063282"/>
                <a:chExt cx="273693" cy="620095"/>
              </a:xfrm>
            </p:grpSpPr>
            <p:sp>
              <p:nvSpPr>
                <p:cNvPr id="6489" name="Google Shape;6489;p8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85"/>
              <p:cNvGrpSpPr/>
              <p:nvPr/>
            </p:nvGrpSpPr>
            <p:grpSpPr>
              <a:xfrm flipH="1">
                <a:off x="7734309" y="2063282"/>
                <a:ext cx="273693" cy="620095"/>
                <a:chOff x="8031573" y="2063282"/>
                <a:chExt cx="273693" cy="620095"/>
              </a:xfrm>
            </p:grpSpPr>
            <p:sp>
              <p:nvSpPr>
                <p:cNvPr id="6494" name="Google Shape;6494;p8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498" name="Google Shape;6498;p85"/>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5"/>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0" name="Google Shape;6500;p85"/>
          <p:cNvGrpSpPr/>
          <p:nvPr/>
        </p:nvGrpSpPr>
        <p:grpSpPr>
          <a:xfrm>
            <a:off x="7821480" y="2716716"/>
            <a:ext cx="602567" cy="601884"/>
            <a:chOff x="1186975" y="238125"/>
            <a:chExt cx="5244275" cy="5238325"/>
          </a:xfrm>
        </p:grpSpPr>
        <p:sp>
          <p:nvSpPr>
            <p:cNvPr id="6501" name="Google Shape;6501;p8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85"/>
          <p:cNvGrpSpPr/>
          <p:nvPr/>
        </p:nvGrpSpPr>
        <p:grpSpPr>
          <a:xfrm>
            <a:off x="3264218" y="1856199"/>
            <a:ext cx="651848" cy="687338"/>
            <a:chOff x="3400515" y="2056248"/>
            <a:chExt cx="698134" cy="735987"/>
          </a:xfrm>
        </p:grpSpPr>
        <p:grpSp>
          <p:nvGrpSpPr>
            <p:cNvPr id="6506" name="Google Shape;6506;p85"/>
            <p:cNvGrpSpPr/>
            <p:nvPr/>
          </p:nvGrpSpPr>
          <p:grpSpPr>
            <a:xfrm>
              <a:off x="3400515" y="2283913"/>
              <a:ext cx="312919" cy="219900"/>
              <a:chOff x="3400515" y="2283913"/>
              <a:chExt cx="312919" cy="219900"/>
            </a:xfrm>
          </p:grpSpPr>
          <p:sp>
            <p:nvSpPr>
              <p:cNvPr id="6507" name="Google Shape;6507;p8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08" name="Google Shape;6508;p8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509" name="Google Shape;6509;p85"/>
            <p:cNvGrpSpPr/>
            <p:nvPr/>
          </p:nvGrpSpPr>
          <p:grpSpPr>
            <a:xfrm>
              <a:off x="3547823" y="2461089"/>
              <a:ext cx="219900" cy="331146"/>
              <a:chOff x="3547823" y="2461089"/>
              <a:chExt cx="219900" cy="331146"/>
            </a:xfrm>
          </p:grpSpPr>
          <p:sp>
            <p:nvSpPr>
              <p:cNvPr id="6510" name="Google Shape;6510;p8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11" name="Google Shape;6511;p8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512" name="Google Shape;6512;p85"/>
            <p:cNvGrpSpPr/>
            <p:nvPr/>
          </p:nvGrpSpPr>
          <p:grpSpPr>
            <a:xfrm>
              <a:off x="3734138" y="2461089"/>
              <a:ext cx="219900" cy="331146"/>
              <a:chOff x="3734138" y="2461089"/>
              <a:chExt cx="219900" cy="331146"/>
            </a:xfrm>
          </p:grpSpPr>
          <p:sp>
            <p:nvSpPr>
              <p:cNvPr id="6513" name="Google Shape;6513;p8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14" name="Google Shape;6514;p8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515" name="Google Shape;6515;p85"/>
            <p:cNvGrpSpPr/>
            <p:nvPr/>
          </p:nvGrpSpPr>
          <p:grpSpPr>
            <a:xfrm>
              <a:off x="3787560" y="2281742"/>
              <a:ext cx="311089" cy="219900"/>
              <a:chOff x="3787560" y="2281742"/>
              <a:chExt cx="311089" cy="219900"/>
            </a:xfrm>
          </p:grpSpPr>
          <p:sp>
            <p:nvSpPr>
              <p:cNvPr id="6516" name="Google Shape;6516;p8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17" name="Google Shape;6517;p8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518" name="Google Shape;6518;p85"/>
            <p:cNvGrpSpPr/>
            <p:nvPr/>
          </p:nvGrpSpPr>
          <p:grpSpPr>
            <a:xfrm>
              <a:off x="3637290" y="2056248"/>
              <a:ext cx="219900" cy="330736"/>
              <a:chOff x="3637290" y="2056248"/>
              <a:chExt cx="219900" cy="330736"/>
            </a:xfrm>
          </p:grpSpPr>
          <p:sp>
            <p:nvSpPr>
              <p:cNvPr id="6519" name="Google Shape;6519;p8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520" name="Google Shape;6520;p8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521" name="Google Shape;6521;p85"/>
          <p:cNvGrpSpPr/>
          <p:nvPr/>
        </p:nvGrpSpPr>
        <p:grpSpPr>
          <a:xfrm>
            <a:off x="2555923" y="2726206"/>
            <a:ext cx="1268144" cy="592394"/>
            <a:chOff x="238125" y="1188750"/>
            <a:chExt cx="7140450" cy="3335550"/>
          </a:xfrm>
        </p:grpSpPr>
        <p:sp>
          <p:nvSpPr>
            <p:cNvPr id="6522" name="Google Shape;6522;p8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85"/>
          <p:cNvGrpSpPr/>
          <p:nvPr/>
        </p:nvGrpSpPr>
        <p:grpSpPr>
          <a:xfrm>
            <a:off x="6663824" y="2728360"/>
            <a:ext cx="1053944" cy="590147"/>
            <a:chOff x="238125" y="1335475"/>
            <a:chExt cx="5418735" cy="3034175"/>
          </a:xfrm>
        </p:grpSpPr>
        <p:sp>
          <p:nvSpPr>
            <p:cNvPr id="6528" name="Google Shape;6528;p8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85"/>
          <p:cNvGrpSpPr/>
          <p:nvPr/>
        </p:nvGrpSpPr>
        <p:grpSpPr>
          <a:xfrm>
            <a:off x="4094633" y="3533260"/>
            <a:ext cx="1268207" cy="638939"/>
            <a:chOff x="3967651" y="3645904"/>
            <a:chExt cx="1479304" cy="745292"/>
          </a:xfrm>
        </p:grpSpPr>
        <p:grpSp>
          <p:nvGrpSpPr>
            <p:cNvPr id="6532" name="Google Shape;6532;p85"/>
            <p:cNvGrpSpPr/>
            <p:nvPr/>
          </p:nvGrpSpPr>
          <p:grpSpPr>
            <a:xfrm>
              <a:off x="3967651" y="4009026"/>
              <a:ext cx="1479304" cy="382170"/>
              <a:chOff x="3967651" y="4009026"/>
              <a:chExt cx="1479304" cy="382170"/>
            </a:xfrm>
          </p:grpSpPr>
          <p:grpSp>
            <p:nvGrpSpPr>
              <p:cNvPr id="6533" name="Google Shape;6533;p85"/>
              <p:cNvGrpSpPr/>
              <p:nvPr/>
            </p:nvGrpSpPr>
            <p:grpSpPr>
              <a:xfrm>
                <a:off x="4892216" y="4195630"/>
                <a:ext cx="554739" cy="195566"/>
                <a:chOff x="3604375" y="4892160"/>
                <a:chExt cx="1651500" cy="582215"/>
              </a:xfrm>
            </p:grpSpPr>
            <p:sp>
              <p:nvSpPr>
                <p:cNvPr id="6534" name="Google Shape;6534;p8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6" name="Google Shape;6536;p85"/>
              <p:cNvGrpSpPr/>
              <p:nvPr/>
            </p:nvGrpSpPr>
            <p:grpSpPr>
              <a:xfrm>
                <a:off x="3967651" y="4146303"/>
                <a:ext cx="579402" cy="244893"/>
                <a:chOff x="851875" y="4745310"/>
                <a:chExt cx="1724925" cy="729065"/>
              </a:xfrm>
            </p:grpSpPr>
            <p:sp>
              <p:nvSpPr>
                <p:cNvPr id="6537" name="Google Shape;6537;p8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85"/>
              <p:cNvGrpSpPr/>
              <p:nvPr/>
            </p:nvGrpSpPr>
            <p:grpSpPr>
              <a:xfrm>
                <a:off x="4460753" y="4009026"/>
                <a:ext cx="493110" cy="382170"/>
                <a:chOff x="2319875" y="4336625"/>
                <a:chExt cx="1468025" cy="1137750"/>
              </a:xfrm>
            </p:grpSpPr>
            <p:sp>
              <p:nvSpPr>
                <p:cNvPr id="6540" name="Google Shape;6540;p8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2" name="Google Shape;6542;p85"/>
            <p:cNvGrpSpPr/>
            <p:nvPr/>
          </p:nvGrpSpPr>
          <p:grpSpPr>
            <a:xfrm>
              <a:off x="4479443" y="3645904"/>
              <a:ext cx="455965" cy="388789"/>
              <a:chOff x="2957425" y="238100"/>
              <a:chExt cx="1910200" cy="1628775"/>
            </a:xfrm>
          </p:grpSpPr>
          <p:sp>
            <p:nvSpPr>
              <p:cNvPr id="6543" name="Google Shape;6543;p8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53" name="Google Shape;6553;p85"/>
          <p:cNvGrpSpPr/>
          <p:nvPr/>
        </p:nvGrpSpPr>
        <p:grpSpPr>
          <a:xfrm>
            <a:off x="2480746" y="3534460"/>
            <a:ext cx="1243128" cy="637739"/>
            <a:chOff x="2496310" y="3693351"/>
            <a:chExt cx="1342906" cy="688926"/>
          </a:xfrm>
        </p:grpSpPr>
        <p:grpSp>
          <p:nvGrpSpPr>
            <p:cNvPr id="6554" name="Google Shape;6554;p85"/>
            <p:cNvGrpSpPr/>
            <p:nvPr/>
          </p:nvGrpSpPr>
          <p:grpSpPr>
            <a:xfrm>
              <a:off x="2496310" y="3693351"/>
              <a:ext cx="1342906" cy="688875"/>
              <a:chOff x="2496310" y="3693351"/>
              <a:chExt cx="1342906" cy="688875"/>
            </a:xfrm>
          </p:grpSpPr>
          <p:sp>
            <p:nvSpPr>
              <p:cNvPr id="6555" name="Google Shape;6555;p8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61" name="Google Shape;6561;p85"/>
              <p:cNvCxnSpPr>
                <a:stCxn id="6559"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562" name="Google Shape;6562;p85"/>
              <p:cNvCxnSpPr>
                <a:stCxn id="6556"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563" name="Google Shape;6563;p85"/>
              <p:cNvCxnSpPr>
                <a:stCxn id="6557"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564" name="Google Shape;6564;p85"/>
              <p:cNvCxnSpPr>
                <a:stCxn id="6560"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565" name="Google Shape;6565;p85"/>
              <p:cNvCxnSpPr>
                <a:stCxn id="6558"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566" name="Google Shape;6566;p85"/>
            <p:cNvGrpSpPr/>
            <p:nvPr/>
          </p:nvGrpSpPr>
          <p:grpSpPr>
            <a:xfrm>
              <a:off x="2675275" y="3930557"/>
              <a:ext cx="1003306" cy="451719"/>
              <a:chOff x="2675275" y="4174282"/>
              <a:chExt cx="1003306" cy="451719"/>
            </a:xfrm>
          </p:grpSpPr>
          <p:sp>
            <p:nvSpPr>
              <p:cNvPr id="6567" name="Google Shape;6567;p8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70" name="Google Shape;6570;p85"/>
          <p:cNvGrpSpPr/>
          <p:nvPr/>
        </p:nvGrpSpPr>
        <p:grpSpPr>
          <a:xfrm>
            <a:off x="1654417" y="971307"/>
            <a:ext cx="574511" cy="874709"/>
            <a:chOff x="1715404" y="1112080"/>
            <a:chExt cx="642270" cy="977984"/>
          </a:xfrm>
        </p:grpSpPr>
        <p:grpSp>
          <p:nvGrpSpPr>
            <p:cNvPr id="6571" name="Google Shape;6571;p85"/>
            <p:cNvGrpSpPr/>
            <p:nvPr/>
          </p:nvGrpSpPr>
          <p:grpSpPr>
            <a:xfrm>
              <a:off x="1715404" y="1112080"/>
              <a:ext cx="642270" cy="977984"/>
              <a:chOff x="1715404" y="1112080"/>
              <a:chExt cx="642270" cy="977984"/>
            </a:xfrm>
          </p:grpSpPr>
          <p:sp>
            <p:nvSpPr>
              <p:cNvPr id="6572" name="Google Shape;6572;p8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85"/>
            <p:cNvGrpSpPr/>
            <p:nvPr/>
          </p:nvGrpSpPr>
          <p:grpSpPr>
            <a:xfrm>
              <a:off x="1768927" y="1165603"/>
              <a:ext cx="535225" cy="851367"/>
              <a:chOff x="1768927" y="1165603"/>
              <a:chExt cx="535225" cy="851367"/>
            </a:xfrm>
          </p:grpSpPr>
          <p:sp>
            <p:nvSpPr>
              <p:cNvPr id="6575" name="Google Shape;6575;p8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85"/>
            <p:cNvGrpSpPr/>
            <p:nvPr/>
          </p:nvGrpSpPr>
          <p:grpSpPr>
            <a:xfrm>
              <a:off x="1822449" y="1219125"/>
              <a:ext cx="428180" cy="718859"/>
              <a:chOff x="1822449" y="1219125"/>
              <a:chExt cx="428180" cy="718859"/>
            </a:xfrm>
          </p:grpSpPr>
          <p:sp>
            <p:nvSpPr>
              <p:cNvPr id="6578" name="Google Shape;6578;p8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85"/>
            <p:cNvGrpSpPr/>
            <p:nvPr/>
          </p:nvGrpSpPr>
          <p:grpSpPr>
            <a:xfrm>
              <a:off x="1875972" y="1272648"/>
              <a:ext cx="321135" cy="586939"/>
              <a:chOff x="1875972" y="1272648"/>
              <a:chExt cx="321135" cy="586939"/>
            </a:xfrm>
          </p:grpSpPr>
          <p:sp>
            <p:nvSpPr>
              <p:cNvPr id="6581" name="Google Shape;6581;p8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83" name="Google Shape;6583;p85"/>
          <p:cNvGrpSpPr/>
          <p:nvPr/>
        </p:nvGrpSpPr>
        <p:grpSpPr>
          <a:xfrm>
            <a:off x="7761578" y="3528028"/>
            <a:ext cx="293855" cy="644170"/>
            <a:chOff x="241025" y="3151575"/>
            <a:chExt cx="293855" cy="644170"/>
          </a:xfrm>
        </p:grpSpPr>
        <p:sp>
          <p:nvSpPr>
            <p:cNvPr id="6584" name="Google Shape;6584;p8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85"/>
          <p:cNvGrpSpPr/>
          <p:nvPr/>
        </p:nvGrpSpPr>
        <p:grpSpPr>
          <a:xfrm>
            <a:off x="709562" y="2728028"/>
            <a:ext cx="1779649" cy="591620"/>
            <a:chOff x="246070" y="1983375"/>
            <a:chExt cx="1855347" cy="616849"/>
          </a:xfrm>
        </p:grpSpPr>
        <p:sp>
          <p:nvSpPr>
            <p:cNvPr id="6587" name="Google Shape;6587;p8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85"/>
          <p:cNvGrpSpPr/>
          <p:nvPr/>
        </p:nvGrpSpPr>
        <p:grpSpPr>
          <a:xfrm>
            <a:off x="2320428" y="971307"/>
            <a:ext cx="711055" cy="745993"/>
            <a:chOff x="2496269" y="1171698"/>
            <a:chExt cx="761953" cy="799392"/>
          </a:xfrm>
        </p:grpSpPr>
        <p:grpSp>
          <p:nvGrpSpPr>
            <p:cNvPr id="6597" name="Google Shape;6597;p85"/>
            <p:cNvGrpSpPr/>
            <p:nvPr/>
          </p:nvGrpSpPr>
          <p:grpSpPr>
            <a:xfrm>
              <a:off x="2496269" y="1171698"/>
              <a:ext cx="761953" cy="723022"/>
              <a:chOff x="2496269" y="1171698"/>
              <a:chExt cx="761953" cy="723022"/>
            </a:xfrm>
          </p:grpSpPr>
          <p:sp>
            <p:nvSpPr>
              <p:cNvPr id="6598" name="Google Shape;6598;p8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0" name="Google Shape;6600;p85"/>
              <p:cNvGrpSpPr/>
              <p:nvPr/>
            </p:nvGrpSpPr>
            <p:grpSpPr>
              <a:xfrm>
                <a:off x="2496269" y="1171698"/>
                <a:ext cx="761953" cy="723022"/>
                <a:chOff x="2496269" y="1120652"/>
                <a:chExt cx="761953" cy="723022"/>
              </a:xfrm>
            </p:grpSpPr>
            <p:grpSp>
              <p:nvGrpSpPr>
                <p:cNvPr id="6601" name="Google Shape;6601;p85"/>
                <p:cNvGrpSpPr/>
                <p:nvPr/>
              </p:nvGrpSpPr>
              <p:grpSpPr>
                <a:xfrm>
                  <a:off x="2496269" y="1120652"/>
                  <a:ext cx="761953" cy="723022"/>
                  <a:chOff x="2496269" y="1120652"/>
                  <a:chExt cx="761953" cy="723022"/>
                </a:xfrm>
              </p:grpSpPr>
              <p:grpSp>
                <p:nvGrpSpPr>
                  <p:cNvPr id="6602" name="Google Shape;6602;p85"/>
                  <p:cNvGrpSpPr/>
                  <p:nvPr/>
                </p:nvGrpSpPr>
                <p:grpSpPr>
                  <a:xfrm>
                    <a:off x="2496269" y="1304589"/>
                    <a:ext cx="407089" cy="305057"/>
                    <a:chOff x="2496269" y="1304589"/>
                    <a:chExt cx="407089" cy="305057"/>
                  </a:xfrm>
                </p:grpSpPr>
                <p:sp>
                  <p:nvSpPr>
                    <p:cNvPr id="6603" name="Google Shape;6603;p8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85"/>
                  <p:cNvGrpSpPr/>
                  <p:nvPr/>
                </p:nvGrpSpPr>
                <p:grpSpPr>
                  <a:xfrm>
                    <a:off x="2586468" y="1493376"/>
                    <a:ext cx="358850" cy="349656"/>
                    <a:chOff x="2586468" y="1493376"/>
                    <a:chExt cx="358850" cy="349656"/>
                  </a:xfrm>
                </p:grpSpPr>
                <p:sp>
                  <p:nvSpPr>
                    <p:cNvPr id="6606" name="Google Shape;6606;p8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85"/>
                  <p:cNvGrpSpPr/>
                  <p:nvPr/>
                </p:nvGrpSpPr>
                <p:grpSpPr>
                  <a:xfrm>
                    <a:off x="2807939" y="1494024"/>
                    <a:ext cx="358857" cy="349650"/>
                    <a:chOff x="2807939" y="1494024"/>
                    <a:chExt cx="358857" cy="349650"/>
                  </a:xfrm>
                </p:grpSpPr>
                <p:sp>
                  <p:nvSpPr>
                    <p:cNvPr id="6609" name="Google Shape;6609;p8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85"/>
                  <p:cNvGrpSpPr/>
                  <p:nvPr/>
                </p:nvGrpSpPr>
                <p:grpSpPr>
                  <a:xfrm>
                    <a:off x="2851133" y="1305635"/>
                    <a:ext cx="407089" cy="305057"/>
                    <a:chOff x="2851133" y="1305635"/>
                    <a:chExt cx="407089" cy="305057"/>
                  </a:xfrm>
                </p:grpSpPr>
                <p:sp>
                  <p:nvSpPr>
                    <p:cNvPr id="6612" name="Google Shape;6612;p8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85"/>
                  <p:cNvGrpSpPr/>
                  <p:nvPr/>
                </p:nvGrpSpPr>
                <p:grpSpPr>
                  <a:xfrm>
                    <a:off x="2727495" y="1120652"/>
                    <a:ext cx="300271" cy="396358"/>
                    <a:chOff x="2727495" y="1120652"/>
                    <a:chExt cx="300271" cy="396358"/>
                  </a:xfrm>
                </p:grpSpPr>
                <p:sp>
                  <p:nvSpPr>
                    <p:cNvPr id="6615" name="Google Shape;6615;p8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17" name="Google Shape;6617;p85"/>
                <p:cNvGrpSpPr/>
                <p:nvPr/>
              </p:nvGrpSpPr>
              <p:grpSpPr>
                <a:xfrm>
                  <a:off x="2722305" y="1350460"/>
                  <a:ext cx="308357" cy="308344"/>
                  <a:chOff x="2722305" y="1350460"/>
                  <a:chExt cx="308357" cy="308344"/>
                </a:xfrm>
              </p:grpSpPr>
              <p:sp>
                <p:nvSpPr>
                  <p:cNvPr id="6618" name="Google Shape;6618;p8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9" name="Google Shape;6619;p85"/>
                  <p:cNvGrpSpPr/>
                  <p:nvPr/>
                </p:nvGrpSpPr>
                <p:grpSpPr>
                  <a:xfrm>
                    <a:off x="2725064" y="1364529"/>
                    <a:ext cx="297954" cy="280182"/>
                    <a:chOff x="2725064" y="1364529"/>
                    <a:chExt cx="297954" cy="280182"/>
                  </a:xfrm>
                </p:grpSpPr>
                <p:sp>
                  <p:nvSpPr>
                    <p:cNvPr id="6620" name="Google Shape;6620;p8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625" name="Google Shape;6625;p8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85"/>
          <p:cNvGrpSpPr/>
          <p:nvPr/>
        </p:nvGrpSpPr>
        <p:grpSpPr>
          <a:xfrm>
            <a:off x="3909129" y="2727412"/>
            <a:ext cx="1569144" cy="591015"/>
            <a:chOff x="3820100" y="3023049"/>
            <a:chExt cx="1303926" cy="491162"/>
          </a:xfrm>
        </p:grpSpPr>
        <p:grpSp>
          <p:nvGrpSpPr>
            <p:cNvPr id="6631" name="Google Shape;6631;p85"/>
            <p:cNvGrpSpPr/>
            <p:nvPr/>
          </p:nvGrpSpPr>
          <p:grpSpPr>
            <a:xfrm>
              <a:off x="3820100" y="3023072"/>
              <a:ext cx="1303926" cy="491139"/>
              <a:chOff x="3820100" y="3023072"/>
              <a:chExt cx="1303926" cy="491139"/>
            </a:xfrm>
          </p:grpSpPr>
          <p:sp>
            <p:nvSpPr>
              <p:cNvPr id="6632" name="Google Shape;6632;p8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85"/>
            <p:cNvGrpSpPr/>
            <p:nvPr/>
          </p:nvGrpSpPr>
          <p:grpSpPr>
            <a:xfrm>
              <a:off x="4132439" y="3023645"/>
              <a:ext cx="393633" cy="177096"/>
              <a:chOff x="4132439" y="3023645"/>
              <a:chExt cx="393633" cy="177096"/>
            </a:xfrm>
          </p:grpSpPr>
          <p:sp>
            <p:nvSpPr>
              <p:cNvPr id="6635" name="Google Shape;6635;p8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7" name="Google Shape;6637;p85"/>
            <p:cNvGrpSpPr/>
            <p:nvPr/>
          </p:nvGrpSpPr>
          <p:grpSpPr>
            <a:xfrm>
              <a:off x="3921811" y="3023049"/>
              <a:ext cx="1002397" cy="388943"/>
              <a:chOff x="3921811" y="3023049"/>
              <a:chExt cx="1002397" cy="388943"/>
            </a:xfrm>
          </p:grpSpPr>
          <p:sp>
            <p:nvSpPr>
              <p:cNvPr id="6638" name="Google Shape;6638;p8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85"/>
            <p:cNvGrpSpPr/>
            <p:nvPr/>
          </p:nvGrpSpPr>
          <p:grpSpPr>
            <a:xfrm>
              <a:off x="4023645" y="3023049"/>
              <a:ext cx="683032" cy="286722"/>
              <a:chOff x="4023645" y="3023049"/>
              <a:chExt cx="683032" cy="286722"/>
            </a:xfrm>
          </p:grpSpPr>
          <p:sp>
            <p:nvSpPr>
              <p:cNvPr id="6641" name="Google Shape;6641;p8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3" name="Google Shape;6643;p85"/>
          <p:cNvGrpSpPr/>
          <p:nvPr/>
        </p:nvGrpSpPr>
        <p:grpSpPr>
          <a:xfrm>
            <a:off x="1541251" y="1854258"/>
            <a:ext cx="713522" cy="688025"/>
            <a:chOff x="1706078" y="2092648"/>
            <a:chExt cx="660913" cy="637296"/>
          </a:xfrm>
        </p:grpSpPr>
        <p:sp>
          <p:nvSpPr>
            <p:cNvPr id="6644" name="Google Shape;6644;p8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5" name="Google Shape;6645;p85"/>
            <p:cNvGrpSpPr/>
            <p:nvPr/>
          </p:nvGrpSpPr>
          <p:grpSpPr>
            <a:xfrm>
              <a:off x="1706078" y="2092648"/>
              <a:ext cx="660913" cy="575241"/>
              <a:chOff x="1706078" y="2092648"/>
              <a:chExt cx="660913" cy="575241"/>
            </a:xfrm>
          </p:grpSpPr>
          <p:sp>
            <p:nvSpPr>
              <p:cNvPr id="6646" name="Google Shape;6646;p8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9" name="Google Shape;6649;p85"/>
          <p:cNvGrpSpPr/>
          <p:nvPr/>
        </p:nvGrpSpPr>
        <p:grpSpPr>
          <a:xfrm>
            <a:off x="6303109" y="971806"/>
            <a:ext cx="1317459" cy="684168"/>
            <a:chOff x="238125" y="999450"/>
            <a:chExt cx="7140700" cy="3708225"/>
          </a:xfrm>
        </p:grpSpPr>
        <p:sp>
          <p:nvSpPr>
            <p:cNvPr id="6650" name="Google Shape;6650;p8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2" name="Shape 6662"/>
        <p:cNvGrpSpPr/>
        <p:nvPr/>
      </p:nvGrpSpPr>
      <p:grpSpPr>
        <a:xfrm>
          <a:off x="0" y="0"/>
          <a:ext cx="0" cy="0"/>
          <a:chOff x="0" y="0"/>
          <a:chExt cx="0" cy="0"/>
        </a:xfrm>
      </p:grpSpPr>
      <p:grpSp>
        <p:nvGrpSpPr>
          <p:cNvPr id="6663" name="Google Shape;6663;p86"/>
          <p:cNvGrpSpPr/>
          <p:nvPr/>
        </p:nvGrpSpPr>
        <p:grpSpPr>
          <a:xfrm>
            <a:off x="717027" y="967622"/>
            <a:ext cx="1636117" cy="1526144"/>
            <a:chOff x="729238" y="1179665"/>
            <a:chExt cx="1636117" cy="1526144"/>
          </a:xfrm>
        </p:grpSpPr>
        <p:grpSp>
          <p:nvGrpSpPr>
            <p:cNvPr id="6664" name="Google Shape;6664;p86"/>
            <p:cNvGrpSpPr/>
            <p:nvPr/>
          </p:nvGrpSpPr>
          <p:grpSpPr>
            <a:xfrm>
              <a:off x="729238" y="1179665"/>
              <a:ext cx="80700" cy="1526144"/>
              <a:chOff x="729238" y="1179665"/>
              <a:chExt cx="80700" cy="1526144"/>
            </a:xfrm>
          </p:grpSpPr>
          <p:sp>
            <p:nvSpPr>
              <p:cNvPr id="6665" name="Google Shape;6665;p8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86"/>
            <p:cNvGrpSpPr/>
            <p:nvPr/>
          </p:nvGrpSpPr>
          <p:grpSpPr>
            <a:xfrm>
              <a:off x="903098" y="1179665"/>
              <a:ext cx="80700" cy="1526144"/>
              <a:chOff x="903098" y="1179665"/>
              <a:chExt cx="80700" cy="1526144"/>
            </a:xfrm>
          </p:grpSpPr>
          <p:sp>
            <p:nvSpPr>
              <p:cNvPr id="6676" name="Google Shape;6676;p8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86"/>
            <p:cNvGrpSpPr/>
            <p:nvPr/>
          </p:nvGrpSpPr>
          <p:grpSpPr>
            <a:xfrm>
              <a:off x="1076958" y="1179665"/>
              <a:ext cx="80700" cy="1526144"/>
              <a:chOff x="1076958" y="1179665"/>
              <a:chExt cx="80700" cy="1526144"/>
            </a:xfrm>
          </p:grpSpPr>
          <p:sp>
            <p:nvSpPr>
              <p:cNvPr id="6687" name="Google Shape;6687;p8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7" name="Google Shape;6697;p86"/>
            <p:cNvGrpSpPr/>
            <p:nvPr/>
          </p:nvGrpSpPr>
          <p:grpSpPr>
            <a:xfrm>
              <a:off x="1247707" y="1179665"/>
              <a:ext cx="80700" cy="1526144"/>
              <a:chOff x="1247707" y="1179665"/>
              <a:chExt cx="80700" cy="1526144"/>
            </a:xfrm>
          </p:grpSpPr>
          <p:sp>
            <p:nvSpPr>
              <p:cNvPr id="6698" name="Google Shape;6698;p8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86"/>
            <p:cNvGrpSpPr/>
            <p:nvPr/>
          </p:nvGrpSpPr>
          <p:grpSpPr>
            <a:xfrm>
              <a:off x="1421567" y="1179665"/>
              <a:ext cx="80700" cy="1526144"/>
              <a:chOff x="1421567" y="1179665"/>
              <a:chExt cx="80700" cy="1526144"/>
            </a:xfrm>
          </p:grpSpPr>
          <p:sp>
            <p:nvSpPr>
              <p:cNvPr id="6709" name="Google Shape;6709;p8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86"/>
            <p:cNvGrpSpPr/>
            <p:nvPr/>
          </p:nvGrpSpPr>
          <p:grpSpPr>
            <a:xfrm>
              <a:off x="1592327" y="1179665"/>
              <a:ext cx="80700" cy="1526144"/>
              <a:chOff x="1592327" y="1179665"/>
              <a:chExt cx="80700" cy="1526144"/>
            </a:xfrm>
          </p:grpSpPr>
          <p:sp>
            <p:nvSpPr>
              <p:cNvPr id="6720" name="Google Shape;6720;p8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86"/>
            <p:cNvGrpSpPr/>
            <p:nvPr/>
          </p:nvGrpSpPr>
          <p:grpSpPr>
            <a:xfrm>
              <a:off x="1766187" y="1179665"/>
              <a:ext cx="80700" cy="1526144"/>
              <a:chOff x="1766187" y="1179665"/>
              <a:chExt cx="80700" cy="1526144"/>
            </a:xfrm>
          </p:grpSpPr>
          <p:sp>
            <p:nvSpPr>
              <p:cNvPr id="6731" name="Google Shape;6731;p8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86"/>
            <p:cNvGrpSpPr/>
            <p:nvPr/>
          </p:nvGrpSpPr>
          <p:grpSpPr>
            <a:xfrm>
              <a:off x="1936935" y="1179665"/>
              <a:ext cx="80700" cy="1526144"/>
              <a:chOff x="1936935" y="1179665"/>
              <a:chExt cx="80700" cy="1526144"/>
            </a:xfrm>
          </p:grpSpPr>
          <p:sp>
            <p:nvSpPr>
              <p:cNvPr id="6742" name="Google Shape;6742;p8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86"/>
            <p:cNvGrpSpPr/>
            <p:nvPr/>
          </p:nvGrpSpPr>
          <p:grpSpPr>
            <a:xfrm>
              <a:off x="2110795" y="1179665"/>
              <a:ext cx="80700" cy="1526144"/>
              <a:chOff x="2110795" y="1179665"/>
              <a:chExt cx="80700" cy="1526144"/>
            </a:xfrm>
          </p:grpSpPr>
          <p:sp>
            <p:nvSpPr>
              <p:cNvPr id="6753" name="Google Shape;6753;p8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86"/>
            <p:cNvGrpSpPr/>
            <p:nvPr/>
          </p:nvGrpSpPr>
          <p:grpSpPr>
            <a:xfrm>
              <a:off x="2284655" y="1179665"/>
              <a:ext cx="80700" cy="1526144"/>
              <a:chOff x="2284655" y="1179665"/>
              <a:chExt cx="80700" cy="1526144"/>
            </a:xfrm>
          </p:grpSpPr>
          <p:sp>
            <p:nvSpPr>
              <p:cNvPr id="6764" name="Google Shape;6764;p8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74" name="Google Shape;6774;p86"/>
          <p:cNvGrpSpPr/>
          <p:nvPr/>
        </p:nvGrpSpPr>
        <p:grpSpPr>
          <a:xfrm>
            <a:off x="2611693" y="986760"/>
            <a:ext cx="1364248" cy="1102133"/>
            <a:chOff x="2623904" y="1198803"/>
            <a:chExt cx="1364248" cy="1102133"/>
          </a:xfrm>
        </p:grpSpPr>
        <p:grpSp>
          <p:nvGrpSpPr>
            <p:cNvPr id="6775" name="Google Shape;6775;p86"/>
            <p:cNvGrpSpPr/>
            <p:nvPr/>
          </p:nvGrpSpPr>
          <p:grpSpPr>
            <a:xfrm>
              <a:off x="2623907" y="1198803"/>
              <a:ext cx="1364245" cy="273000"/>
              <a:chOff x="2623907" y="1198803"/>
              <a:chExt cx="1364245" cy="273000"/>
            </a:xfrm>
          </p:grpSpPr>
          <p:sp>
            <p:nvSpPr>
              <p:cNvPr id="6776" name="Google Shape;6776;p8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86"/>
            <p:cNvGrpSpPr/>
            <p:nvPr/>
          </p:nvGrpSpPr>
          <p:grpSpPr>
            <a:xfrm>
              <a:off x="2623904" y="1476964"/>
              <a:ext cx="1364245" cy="273000"/>
              <a:chOff x="2623904" y="1476964"/>
              <a:chExt cx="1364245" cy="273000"/>
            </a:xfrm>
          </p:grpSpPr>
          <p:sp>
            <p:nvSpPr>
              <p:cNvPr id="6782" name="Google Shape;6782;p8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86"/>
            <p:cNvGrpSpPr/>
            <p:nvPr/>
          </p:nvGrpSpPr>
          <p:grpSpPr>
            <a:xfrm>
              <a:off x="2623907" y="1749775"/>
              <a:ext cx="1364245" cy="273000"/>
              <a:chOff x="2623907" y="1749775"/>
              <a:chExt cx="1364245" cy="273000"/>
            </a:xfrm>
          </p:grpSpPr>
          <p:sp>
            <p:nvSpPr>
              <p:cNvPr id="6788" name="Google Shape;6788;p8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3" name="Google Shape;6793;p86"/>
            <p:cNvGrpSpPr/>
            <p:nvPr/>
          </p:nvGrpSpPr>
          <p:grpSpPr>
            <a:xfrm>
              <a:off x="2623904" y="2027936"/>
              <a:ext cx="1364245" cy="273000"/>
              <a:chOff x="2623904" y="2027936"/>
              <a:chExt cx="1364245" cy="273000"/>
            </a:xfrm>
          </p:grpSpPr>
          <p:sp>
            <p:nvSpPr>
              <p:cNvPr id="6794" name="Google Shape;6794;p8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9" name="Google Shape;6799;p86"/>
          <p:cNvGrpSpPr/>
          <p:nvPr/>
        </p:nvGrpSpPr>
        <p:grpSpPr>
          <a:xfrm>
            <a:off x="2601154" y="2445833"/>
            <a:ext cx="1387541" cy="159124"/>
            <a:chOff x="3200660" y="2180272"/>
            <a:chExt cx="2563824" cy="378237"/>
          </a:xfrm>
        </p:grpSpPr>
        <p:sp>
          <p:nvSpPr>
            <p:cNvPr id="6800" name="Google Shape;6800;p8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86"/>
          <p:cNvGrpSpPr/>
          <p:nvPr/>
        </p:nvGrpSpPr>
        <p:grpSpPr>
          <a:xfrm>
            <a:off x="2597679" y="2723597"/>
            <a:ext cx="1390502" cy="159625"/>
            <a:chOff x="3530150" y="2790075"/>
            <a:chExt cx="1962600" cy="225300"/>
          </a:xfrm>
        </p:grpSpPr>
        <p:sp>
          <p:nvSpPr>
            <p:cNvPr id="6819" name="Google Shape;6819;p8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86"/>
          <p:cNvGrpSpPr/>
          <p:nvPr/>
        </p:nvGrpSpPr>
        <p:grpSpPr>
          <a:xfrm>
            <a:off x="2597736" y="3001862"/>
            <a:ext cx="1411629" cy="154175"/>
            <a:chOff x="3558802" y="4011244"/>
            <a:chExt cx="1866000" cy="111600"/>
          </a:xfrm>
        </p:grpSpPr>
        <p:sp>
          <p:nvSpPr>
            <p:cNvPr id="6822" name="Google Shape;6822;p8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86"/>
          <p:cNvGrpSpPr/>
          <p:nvPr/>
        </p:nvGrpSpPr>
        <p:grpSpPr>
          <a:xfrm>
            <a:off x="2598024" y="2207432"/>
            <a:ext cx="1383503" cy="119761"/>
            <a:chOff x="3465975" y="2270258"/>
            <a:chExt cx="1986364" cy="171947"/>
          </a:xfrm>
        </p:grpSpPr>
        <p:sp>
          <p:nvSpPr>
            <p:cNvPr id="6825" name="Google Shape;6825;p8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86"/>
          <p:cNvGrpSpPr/>
          <p:nvPr/>
        </p:nvGrpSpPr>
        <p:grpSpPr>
          <a:xfrm>
            <a:off x="2609031" y="3571205"/>
            <a:ext cx="1369531" cy="195460"/>
            <a:chOff x="723300" y="4253549"/>
            <a:chExt cx="2276482" cy="324900"/>
          </a:xfrm>
        </p:grpSpPr>
        <p:sp>
          <p:nvSpPr>
            <p:cNvPr id="6834" name="Google Shape;6834;p8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9" name="Google Shape;6839;p86"/>
          <p:cNvGrpSpPr/>
          <p:nvPr/>
        </p:nvGrpSpPr>
        <p:grpSpPr>
          <a:xfrm>
            <a:off x="2598592" y="3272446"/>
            <a:ext cx="1389066" cy="180119"/>
            <a:chOff x="705948" y="3788465"/>
            <a:chExt cx="2308953" cy="299400"/>
          </a:xfrm>
        </p:grpSpPr>
        <p:sp>
          <p:nvSpPr>
            <p:cNvPr id="6840" name="Google Shape;6840;p8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86"/>
          <p:cNvGrpSpPr/>
          <p:nvPr/>
        </p:nvGrpSpPr>
        <p:grpSpPr>
          <a:xfrm>
            <a:off x="4195583" y="1876400"/>
            <a:ext cx="1433821" cy="191501"/>
            <a:chOff x="4273350" y="2088443"/>
            <a:chExt cx="1433821" cy="191501"/>
          </a:xfrm>
        </p:grpSpPr>
        <p:grpSp>
          <p:nvGrpSpPr>
            <p:cNvPr id="6846" name="Google Shape;6846;p86"/>
            <p:cNvGrpSpPr/>
            <p:nvPr/>
          </p:nvGrpSpPr>
          <p:grpSpPr>
            <a:xfrm>
              <a:off x="4273350" y="2088443"/>
              <a:ext cx="1433821" cy="0"/>
              <a:chOff x="5224975" y="2962250"/>
              <a:chExt cx="1544400" cy="0"/>
            </a:xfrm>
          </p:grpSpPr>
          <p:cxnSp>
            <p:nvCxnSpPr>
              <p:cNvPr id="6847" name="Google Shape;6847;p8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848" name="Google Shape;6848;p8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849" name="Google Shape;6849;p86"/>
            <p:cNvGrpSpPr/>
            <p:nvPr/>
          </p:nvGrpSpPr>
          <p:grpSpPr>
            <a:xfrm>
              <a:off x="4273350" y="2279944"/>
              <a:ext cx="1433821" cy="0"/>
              <a:chOff x="5224975" y="2962250"/>
              <a:chExt cx="1544400" cy="0"/>
            </a:xfrm>
          </p:grpSpPr>
          <p:cxnSp>
            <p:nvCxnSpPr>
              <p:cNvPr id="6850" name="Google Shape;6850;p8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851" name="Google Shape;6851;p8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852" name="Google Shape;6852;p86"/>
          <p:cNvGrpSpPr/>
          <p:nvPr/>
        </p:nvGrpSpPr>
        <p:grpSpPr>
          <a:xfrm>
            <a:off x="2646529" y="3885304"/>
            <a:ext cx="1304609" cy="294074"/>
            <a:chOff x="2658741" y="4097347"/>
            <a:chExt cx="1304609" cy="294074"/>
          </a:xfrm>
        </p:grpSpPr>
        <p:grpSp>
          <p:nvGrpSpPr>
            <p:cNvPr id="6853" name="Google Shape;6853;p86"/>
            <p:cNvGrpSpPr/>
            <p:nvPr/>
          </p:nvGrpSpPr>
          <p:grpSpPr>
            <a:xfrm>
              <a:off x="2658741" y="4097347"/>
              <a:ext cx="118572" cy="294074"/>
              <a:chOff x="3343310" y="4475555"/>
              <a:chExt cx="127717" cy="316753"/>
            </a:xfrm>
          </p:grpSpPr>
          <p:sp>
            <p:nvSpPr>
              <p:cNvPr id="6854" name="Google Shape;6854;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86"/>
            <p:cNvGrpSpPr/>
            <p:nvPr/>
          </p:nvGrpSpPr>
          <p:grpSpPr>
            <a:xfrm>
              <a:off x="3815519" y="4098388"/>
              <a:ext cx="147831" cy="291991"/>
              <a:chOff x="3527539" y="4476677"/>
              <a:chExt cx="159232" cy="314510"/>
            </a:xfrm>
          </p:grpSpPr>
          <p:sp>
            <p:nvSpPr>
              <p:cNvPr id="6857" name="Google Shape;6857;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86"/>
            <p:cNvGrpSpPr/>
            <p:nvPr/>
          </p:nvGrpSpPr>
          <p:grpSpPr>
            <a:xfrm>
              <a:off x="3511696" y="4098388"/>
              <a:ext cx="147831" cy="291991"/>
              <a:chOff x="3527539" y="4476677"/>
              <a:chExt cx="159232" cy="314510"/>
            </a:xfrm>
          </p:grpSpPr>
          <p:sp>
            <p:nvSpPr>
              <p:cNvPr id="6860" name="Google Shape;6860;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86"/>
            <p:cNvGrpSpPr/>
            <p:nvPr/>
          </p:nvGrpSpPr>
          <p:grpSpPr>
            <a:xfrm>
              <a:off x="3207874" y="4098388"/>
              <a:ext cx="147831" cy="291991"/>
              <a:chOff x="3527539" y="4476677"/>
              <a:chExt cx="159232" cy="314510"/>
            </a:xfrm>
          </p:grpSpPr>
          <p:sp>
            <p:nvSpPr>
              <p:cNvPr id="6863" name="Google Shape;6863;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86"/>
            <p:cNvGrpSpPr/>
            <p:nvPr/>
          </p:nvGrpSpPr>
          <p:grpSpPr>
            <a:xfrm>
              <a:off x="2933305" y="4097347"/>
              <a:ext cx="118572" cy="294074"/>
              <a:chOff x="3343310" y="4475555"/>
              <a:chExt cx="127717" cy="316753"/>
            </a:xfrm>
          </p:grpSpPr>
          <p:sp>
            <p:nvSpPr>
              <p:cNvPr id="6866" name="Google Shape;6866;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8" name="Google Shape;6868;p86"/>
          <p:cNvGrpSpPr/>
          <p:nvPr/>
        </p:nvGrpSpPr>
        <p:grpSpPr>
          <a:xfrm>
            <a:off x="4197138" y="963998"/>
            <a:ext cx="1430711" cy="751237"/>
            <a:chOff x="5159450" y="1919950"/>
            <a:chExt cx="1541050" cy="862500"/>
          </a:xfrm>
        </p:grpSpPr>
        <p:sp>
          <p:nvSpPr>
            <p:cNvPr id="6869" name="Google Shape;6869;p8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870" name="Google Shape;6870;p86"/>
            <p:cNvGrpSpPr/>
            <p:nvPr/>
          </p:nvGrpSpPr>
          <p:grpSpPr>
            <a:xfrm>
              <a:off x="5159450" y="1919950"/>
              <a:ext cx="1541050" cy="862500"/>
              <a:chOff x="5159450" y="1919950"/>
              <a:chExt cx="1541050" cy="862500"/>
            </a:xfrm>
          </p:grpSpPr>
          <p:cxnSp>
            <p:nvCxnSpPr>
              <p:cNvPr id="6871" name="Google Shape;6871;p8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872" name="Google Shape;6872;p8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873" name="Google Shape;6873;p86"/>
          <p:cNvGrpSpPr/>
          <p:nvPr/>
        </p:nvGrpSpPr>
        <p:grpSpPr>
          <a:xfrm>
            <a:off x="4245275" y="2227768"/>
            <a:ext cx="1334436" cy="967914"/>
            <a:chOff x="4294923" y="2439811"/>
            <a:chExt cx="1334436" cy="967914"/>
          </a:xfrm>
        </p:grpSpPr>
        <p:grpSp>
          <p:nvGrpSpPr>
            <p:cNvPr id="6874" name="Google Shape;6874;p86"/>
            <p:cNvGrpSpPr/>
            <p:nvPr/>
          </p:nvGrpSpPr>
          <p:grpSpPr>
            <a:xfrm>
              <a:off x="4960455" y="2469658"/>
              <a:ext cx="668904" cy="885524"/>
              <a:chOff x="4960455" y="2469658"/>
              <a:chExt cx="668904" cy="885524"/>
            </a:xfrm>
          </p:grpSpPr>
          <p:sp>
            <p:nvSpPr>
              <p:cNvPr id="6875" name="Google Shape;6875;p8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86"/>
            <p:cNvGrpSpPr/>
            <p:nvPr/>
          </p:nvGrpSpPr>
          <p:grpSpPr>
            <a:xfrm>
              <a:off x="4294923" y="2469658"/>
              <a:ext cx="668951" cy="885524"/>
              <a:chOff x="4294923" y="2469658"/>
              <a:chExt cx="668951" cy="885524"/>
            </a:xfrm>
          </p:grpSpPr>
          <p:sp>
            <p:nvSpPr>
              <p:cNvPr id="6882" name="Google Shape;6882;p8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8" name="Google Shape;6888;p8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86"/>
          <p:cNvGrpSpPr/>
          <p:nvPr/>
        </p:nvGrpSpPr>
        <p:grpSpPr>
          <a:xfrm>
            <a:off x="4231478" y="3282213"/>
            <a:ext cx="1430949" cy="897289"/>
            <a:chOff x="4351371" y="3547942"/>
            <a:chExt cx="1345130" cy="843475"/>
          </a:xfrm>
        </p:grpSpPr>
        <p:grpSp>
          <p:nvGrpSpPr>
            <p:cNvPr id="6890" name="Google Shape;6890;p86"/>
            <p:cNvGrpSpPr/>
            <p:nvPr/>
          </p:nvGrpSpPr>
          <p:grpSpPr>
            <a:xfrm>
              <a:off x="4351371" y="4209917"/>
              <a:ext cx="1345130" cy="181500"/>
              <a:chOff x="4351371" y="4209917"/>
              <a:chExt cx="1345130" cy="181500"/>
            </a:xfrm>
          </p:grpSpPr>
          <p:sp>
            <p:nvSpPr>
              <p:cNvPr id="6891" name="Google Shape;6891;p8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2" name="Google Shape;6892;p8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893" name="Google Shape;6893;p86"/>
            <p:cNvGrpSpPr/>
            <p:nvPr/>
          </p:nvGrpSpPr>
          <p:grpSpPr>
            <a:xfrm>
              <a:off x="4403010" y="3985221"/>
              <a:ext cx="1109518" cy="181500"/>
              <a:chOff x="4403010" y="3985221"/>
              <a:chExt cx="1109518" cy="181500"/>
            </a:xfrm>
          </p:grpSpPr>
          <p:sp>
            <p:nvSpPr>
              <p:cNvPr id="6894" name="Google Shape;6894;p8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5" name="Google Shape;6895;p8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896" name="Google Shape;6896;p86"/>
            <p:cNvGrpSpPr/>
            <p:nvPr/>
          </p:nvGrpSpPr>
          <p:grpSpPr>
            <a:xfrm>
              <a:off x="4618704" y="3766582"/>
              <a:ext cx="807858" cy="181500"/>
              <a:chOff x="4618704" y="3766582"/>
              <a:chExt cx="807858" cy="181500"/>
            </a:xfrm>
          </p:grpSpPr>
          <p:sp>
            <p:nvSpPr>
              <p:cNvPr id="6897" name="Google Shape;6897;p8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8" name="Google Shape;6898;p8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899" name="Google Shape;6899;p86"/>
            <p:cNvGrpSpPr/>
            <p:nvPr/>
          </p:nvGrpSpPr>
          <p:grpSpPr>
            <a:xfrm>
              <a:off x="4735238" y="3547942"/>
              <a:ext cx="462839" cy="181500"/>
              <a:chOff x="4735238" y="3547942"/>
              <a:chExt cx="462839" cy="181500"/>
            </a:xfrm>
          </p:grpSpPr>
          <p:sp>
            <p:nvSpPr>
              <p:cNvPr id="6900" name="Google Shape;6900;p8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1" name="Google Shape;6901;p8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902" name="Google Shape;6902;p86"/>
          <p:cNvGrpSpPr/>
          <p:nvPr/>
        </p:nvGrpSpPr>
        <p:grpSpPr>
          <a:xfrm>
            <a:off x="7407836" y="2217537"/>
            <a:ext cx="1020955" cy="928853"/>
            <a:chOff x="926675" y="238125"/>
            <a:chExt cx="5755100" cy="5232975"/>
          </a:xfrm>
        </p:grpSpPr>
        <p:sp>
          <p:nvSpPr>
            <p:cNvPr id="6903" name="Google Shape;6903;p8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86"/>
          <p:cNvGrpSpPr/>
          <p:nvPr/>
        </p:nvGrpSpPr>
        <p:grpSpPr>
          <a:xfrm>
            <a:off x="715210" y="2616272"/>
            <a:ext cx="1695374" cy="1560837"/>
            <a:chOff x="727421" y="2828315"/>
            <a:chExt cx="1695374" cy="1560837"/>
          </a:xfrm>
        </p:grpSpPr>
        <p:grpSp>
          <p:nvGrpSpPr>
            <p:cNvPr id="6908" name="Google Shape;6908;p86"/>
            <p:cNvGrpSpPr/>
            <p:nvPr/>
          </p:nvGrpSpPr>
          <p:grpSpPr>
            <a:xfrm>
              <a:off x="727421" y="2828315"/>
              <a:ext cx="1695374" cy="1560837"/>
              <a:chOff x="734799" y="2782450"/>
              <a:chExt cx="1571100" cy="1577400"/>
            </a:xfrm>
          </p:grpSpPr>
          <p:cxnSp>
            <p:nvCxnSpPr>
              <p:cNvPr id="6909" name="Google Shape;6909;p8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910" name="Google Shape;6910;p8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911" name="Google Shape;6911;p86"/>
            <p:cNvGrpSpPr/>
            <p:nvPr/>
          </p:nvGrpSpPr>
          <p:grpSpPr>
            <a:xfrm>
              <a:off x="819108" y="2882501"/>
              <a:ext cx="1556791" cy="1426186"/>
              <a:chOff x="819108" y="2882501"/>
              <a:chExt cx="1556791" cy="1426186"/>
            </a:xfrm>
          </p:grpSpPr>
          <p:grpSp>
            <p:nvGrpSpPr>
              <p:cNvPr id="6912" name="Google Shape;6912;p86"/>
              <p:cNvGrpSpPr/>
              <p:nvPr/>
            </p:nvGrpSpPr>
            <p:grpSpPr>
              <a:xfrm>
                <a:off x="819108" y="2882501"/>
                <a:ext cx="103104" cy="1426186"/>
                <a:chOff x="4674013" y="3100904"/>
                <a:chExt cx="122758" cy="1698043"/>
              </a:xfrm>
            </p:grpSpPr>
            <p:sp>
              <p:nvSpPr>
                <p:cNvPr id="6913" name="Google Shape;6913;p8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86"/>
              <p:cNvGrpSpPr/>
              <p:nvPr/>
            </p:nvGrpSpPr>
            <p:grpSpPr>
              <a:xfrm>
                <a:off x="1062475" y="2882501"/>
                <a:ext cx="103104" cy="1426186"/>
                <a:chOff x="4940438" y="3100904"/>
                <a:chExt cx="122758" cy="1698043"/>
              </a:xfrm>
            </p:grpSpPr>
            <p:sp>
              <p:nvSpPr>
                <p:cNvPr id="6921" name="Google Shape;6921;p8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86"/>
              <p:cNvGrpSpPr/>
              <p:nvPr/>
            </p:nvGrpSpPr>
            <p:grpSpPr>
              <a:xfrm>
                <a:off x="1299324" y="2882501"/>
                <a:ext cx="103104" cy="1426186"/>
                <a:chOff x="5206863" y="3100904"/>
                <a:chExt cx="122758" cy="1698043"/>
              </a:xfrm>
            </p:grpSpPr>
            <p:sp>
              <p:nvSpPr>
                <p:cNvPr id="6929" name="Google Shape;6929;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86"/>
              <p:cNvGrpSpPr/>
              <p:nvPr/>
            </p:nvGrpSpPr>
            <p:grpSpPr>
              <a:xfrm>
                <a:off x="1786057" y="2882501"/>
                <a:ext cx="103104" cy="1426186"/>
                <a:chOff x="6006138" y="3143629"/>
                <a:chExt cx="122758" cy="1698043"/>
              </a:xfrm>
            </p:grpSpPr>
            <p:sp>
              <p:nvSpPr>
                <p:cNvPr id="6937" name="Google Shape;6937;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86"/>
              <p:cNvGrpSpPr/>
              <p:nvPr/>
            </p:nvGrpSpPr>
            <p:grpSpPr>
              <a:xfrm>
                <a:off x="2029422" y="2882501"/>
                <a:ext cx="103104" cy="1426186"/>
                <a:chOff x="6805413" y="3100904"/>
                <a:chExt cx="122758" cy="1698043"/>
              </a:xfrm>
            </p:grpSpPr>
            <p:sp>
              <p:nvSpPr>
                <p:cNvPr id="6945" name="Google Shape;6945;p8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86"/>
              <p:cNvGrpSpPr/>
              <p:nvPr/>
            </p:nvGrpSpPr>
            <p:grpSpPr>
              <a:xfrm>
                <a:off x="2272795" y="2882501"/>
                <a:ext cx="103104" cy="1426186"/>
                <a:chOff x="5206863" y="3100904"/>
                <a:chExt cx="122758" cy="1698043"/>
              </a:xfrm>
            </p:grpSpPr>
            <p:sp>
              <p:nvSpPr>
                <p:cNvPr id="6953" name="Google Shape;6953;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86"/>
              <p:cNvGrpSpPr/>
              <p:nvPr/>
            </p:nvGrpSpPr>
            <p:grpSpPr>
              <a:xfrm>
                <a:off x="1542694" y="2882501"/>
                <a:ext cx="103104" cy="1426186"/>
                <a:chOff x="6006138" y="3143629"/>
                <a:chExt cx="122758" cy="1698043"/>
              </a:xfrm>
            </p:grpSpPr>
            <p:sp>
              <p:nvSpPr>
                <p:cNvPr id="6961" name="Google Shape;6961;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68" name="Google Shape;6968;p86"/>
          <p:cNvGrpSpPr/>
          <p:nvPr/>
        </p:nvGrpSpPr>
        <p:grpSpPr>
          <a:xfrm>
            <a:off x="5671260" y="3305994"/>
            <a:ext cx="2749952" cy="870677"/>
            <a:chOff x="238125" y="1725700"/>
            <a:chExt cx="7139025" cy="2260325"/>
          </a:xfrm>
        </p:grpSpPr>
        <p:sp>
          <p:nvSpPr>
            <p:cNvPr id="6969" name="Google Shape;6969;p8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86"/>
          <p:cNvGrpSpPr/>
          <p:nvPr/>
        </p:nvGrpSpPr>
        <p:grpSpPr>
          <a:xfrm>
            <a:off x="5941424" y="2247740"/>
            <a:ext cx="1105452" cy="916747"/>
            <a:chOff x="5249100" y="1210600"/>
            <a:chExt cx="3502700" cy="2904775"/>
          </a:xfrm>
        </p:grpSpPr>
        <p:sp>
          <p:nvSpPr>
            <p:cNvPr id="6980" name="Google Shape;6980;p8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84" name="Google Shape;6984;p8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985" name="Google Shape;6985;p8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986" name="Google Shape;6986;p8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987" name="Google Shape;6987;p8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988" name="Google Shape;6988;p8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86"/>
          <p:cNvGrpSpPr/>
          <p:nvPr/>
        </p:nvGrpSpPr>
        <p:grpSpPr>
          <a:xfrm>
            <a:off x="7123972" y="967158"/>
            <a:ext cx="1304650" cy="1124856"/>
            <a:chOff x="7287122" y="1165658"/>
            <a:chExt cx="1219413" cy="1051365"/>
          </a:xfrm>
        </p:grpSpPr>
        <p:grpSp>
          <p:nvGrpSpPr>
            <p:cNvPr id="6990" name="Google Shape;6990;p86"/>
            <p:cNvGrpSpPr/>
            <p:nvPr/>
          </p:nvGrpSpPr>
          <p:grpSpPr>
            <a:xfrm>
              <a:off x="7287122" y="1969723"/>
              <a:ext cx="1219413" cy="247300"/>
              <a:chOff x="7287122" y="1969723"/>
              <a:chExt cx="1219413" cy="247300"/>
            </a:xfrm>
          </p:grpSpPr>
          <p:sp>
            <p:nvSpPr>
              <p:cNvPr id="6991" name="Google Shape;6991;p8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2" name="Google Shape;6992;p86"/>
              <p:cNvGrpSpPr/>
              <p:nvPr/>
            </p:nvGrpSpPr>
            <p:grpSpPr>
              <a:xfrm>
                <a:off x="7287122" y="2063892"/>
                <a:ext cx="1151753" cy="73428"/>
                <a:chOff x="7287122" y="2063892"/>
                <a:chExt cx="1151753" cy="73428"/>
              </a:xfrm>
            </p:grpSpPr>
            <p:sp>
              <p:nvSpPr>
                <p:cNvPr id="6993" name="Google Shape;6993;p8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94" name="Google Shape;6994;p8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995" name="Google Shape;6995;p86"/>
            <p:cNvGrpSpPr/>
            <p:nvPr/>
          </p:nvGrpSpPr>
          <p:grpSpPr>
            <a:xfrm>
              <a:off x="7287122" y="1712201"/>
              <a:ext cx="1219403" cy="246767"/>
              <a:chOff x="7287122" y="1712201"/>
              <a:chExt cx="1219403" cy="246767"/>
            </a:xfrm>
          </p:grpSpPr>
          <p:sp>
            <p:nvSpPr>
              <p:cNvPr id="6996" name="Google Shape;6996;p8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7" name="Google Shape;6997;p86"/>
              <p:cNvGrpSpPr/>
              <p:nvPr/>
            </p:nvGrpSpPr>
            <p:grpSpPr>
              <a:xfrm>
                <a:off x="7287122" y="1842861"/>
                <a:ext cx="1005303" cy="73419"/>
                <a:chOff x="7287122" y="1842861"/>
                <a:chExt cx="1005303" cy="73419"/>
              </a:xfrm>
            </p:grpSpPr>
            <p:sp>
              <p:nvSpPr>
                <p:cNvPr id="6998" name="Google Shape;6998;p8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99" name="Google Shape;6999;p8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000" name="Google Shape;7000;p86"/>
            <p:cNvGrpSpPr/>
            <p:nvPr/>
          </p:nvGrpSpPr>
          <p:grpSpPr>
            <a:xfrm>
              <a:off x="7287122" y="1447520"/>
              <a:ext cx="1219403" cy="286667"/>
              <a:chOff x="7287122" y="1447520"/>
              <a:chExt cx="1219403" cy="286667"/>
            </a:xfrm>
          </p:grpSpPr>
          <p:sp>
            <p:nvSpPr>
              <p:cNvPr id="7001" name="Google Shape;7001;p8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2" name="Google Shape;7002;p86"/>
              <p:cNvGrpSpPr/>
              <p:nvPr/>
            </p:nvGrpSpPr>
            <p:grpSpPr>
              <a:xfrm>
                <a:off x="7287122" y="1581977"/>
                <a:ext cx="852803" cy="73428"/>
                <a:chOff x="7287122" y="1581977"/>
                <a:chExt cx="852803" cy="73428"/>
              </a:xfrm>
            </p:grpSpPr>
            <p:sp>
              <p:nvSpPr>
                <p:cNvPr id="7003" name="Google Shape;7003;p8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4" name="Google Shape;7004;p8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005" name="Google Shape;7005;p86"/>
            <p:cNvGrpSpPr/>
            <p:nvPr/>
          </p:nvGrpSpPr>
          <p:grpSpPr>
            <a:xfrm>
              <a:off x="7287122" y="1165658"/>
              <a:ext cx="1219403" cy="344253"/>
              <a:chOff x="7287122" y="1165658"/>
              <a:chExt cx="1219403" cy="344253"/>
            </a:xfrm>
          </p:grpSpPr>
          <p:sp>
            <p:nvSpPr>
              <p:cNvPr id="7006" name="Google Shape;7006;p8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7" name="Google Shape;7007;p86"/>
              <p:cNvGrpSpPr/>
              <p:nvPr/>
            </p:nvGrpSpPr>
            <p:grpSpPr>
              <a:xfrm>
                <a:off x="7287122" y="1341025"/>
                <a:ext cx="695703" cy="73419"/>
                <a:chOff x="7287122" y="1341025"/>
                <a:chExt cx="695703" cy="73419"/>
              </a:xfrm>
            </p:grpSpPr>
            <p:sp>
              <p:nvSpPr>
                <p:cNvPr id="7008" name="Google Shape;7008;p8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9" name="Google Shape;7009;p8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010" name="Google Shape;7010;p86"/>
          <p:cNvGrpSpPr/>
          <p:nvPr/>
        </p:nvGrpSpPr>
        <p:grpSpPr>
          <a:xfrm>
            <a:off x="5790464" y="973181"/>
            <a:ext cx="1397729" cy="1098540"/>
            <a:chOff x="5900602" y="1193063"/>
            <a:chExt cx="1299851" cy="1021707"/>
          </a:xfrm>
        </p:grpSpPr>
        <p:grpSp>
          <p:nvGrpSpPr>
            <p:cNvPr id="7011" name="Google Shape;7011;p86"/>
            <p:cNvGrpSpPr/>
            <p:nvPr/>
          </p:nvGrpSpPr>
          <p:grpSpPr>
            <a:xfrm>
              <a:off x="6520337" y="1193063"/>
              <a:ext cx="341815" cy="799959"/>
              <a:chOff x="6520337" y="1193063"/>
              <a:chExt cx="341815" cy="799959"/>
            </a:xfrm>
          </p:grpSpPr>
          <p:grpSp>
            <p:nvGrpSpPr>
              <p:cNvPr id="7012" name="Google Shape;7012;p86"/>
              <p:cNvGrpSpPr/>
              <p:nvPr/>
            </p:nvGrpSpPr>
            <p:grpSpPr>
              <a:xfrm>
                <a:off x="6520337" y="1589527"/>
                <a:ext cx="213950" cy="403494"/>
                <a:chOff x="6520337" y="1589527"/>
                <a:chExt cx="213950" cy="403494"/>
              </a:xfrm>
            </p:grpSpPr>
            <p:sp>
              <p:nvSpPr>
                <p:cNvPr id="7013" name="Google Shape;7013;p8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86"/>
              <p:cNvGrpSpPr/>
              <p:nvPr/>
            </p:nvGrpSpPr>
            <p:grpSpPr>
              <a:xfrm>
                <a:off x="6577204" y="1193063"/>
                <a:ext cx="284947" cy="464512"/>
                <a:chOff x="6577204" y="1193063"/>
                <a:chExt cx="284947" cy="464512"/>
              </a:xfrm>
            </p:grpSpPr>
            <p:sp>
              <p:nvSpPr>
                <p:cNvPr id="7016" name="Google Shape;7016;p8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17" name="Google Shape;7017;p8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018" name="Google Shape;7018;p86"/>
            <p:cNvGrpSpPr/>
            <p:nvPr/>
          </p:nvGrpSpPr>
          <p:grpSpPr>
            <a:xfrm>
              <a:off x="6238903" y="1193063"/>
              <a:ext cx="300475" cy="900152"/>
              <a:chOff x="6238903" y="1193063"/>
              <a:chExt cx="300475" cy="900152"/>
            </a:xfrm>
          </p:grpSpPr>
          <p:grpSp>
            <p:nvGrpSpPr>
              <p:cNvPr id="7019" name="Google Shape;7019;p86"/>
              <p:cNvGrpSpPr/>
              <p:nvPr/>
            </p:nvGrpSpPr>
            <p:grpSpPr>
              <a:xfrm>
                <a:off x="6290865" y="1489315"/>
                <a:ext cx="248514" cy="603900"/>
                <a:chOff x="6290865" y="1489315"/>
                <a:chExt cx="248514" cy="603900"/>
              </a:xfrm>
            </p:grpSpPr>
            <p:sp>
              <p:nvSpPr>
                <p:cNvPr id="7020" name="Google Shape;7020;p8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2" name="Google Shape;7022;p86"/>
              <p:cNvGrpSpPr/>
              <p:nvPr/>
            </p:nvGrpSpPr>
            <p:grpSpPr>
              <a:xfrm>
                <a:off x="6238903" y="1193063"/>
                <a:ext cx="284947" cy="333087"/>
                <a:chOff x="6238903" y="1193063"/>
                <a:chExt cx="284947" cy="333087"/>
              </a:xfrm>
            </p:grpSpPr>
            <p:sp>
              <p:nvSpPr>
                <p:cNvPr id="7023" name="Google Shape;7023;p8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4" name="Google Shape;7024;p8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025" name="Google Shape;7025;p86"/>
            <p:cNvGrpSpPr/>
            <p:nvPr/>
          </p:nvGrpSpPr>
          <p:grpSpPr>
            <a:xfrm>
              <a:off x="5900602" y="1193063"/>
              <a:ext cx="444345" cy="1021707"/>
              <a:chOff x="5900602" y="1193063"/>
              <a:chExt cx="444345" cy="1021707"/>
            </a:xfrm>
          </p:grpSpPr>
          <p:grpSp>
            <p:nvGrpSpPr>
              <p:cNvPr id="7026" name="Google Shape;7026;p86"/>
              <p:cNvGrpSpPr/>
              <p:nvPr/>
            </p:nvGrpSpPr>
            <p:grpSpPr>
              <a:xfrm>
                <a:off x="6046501" y="1367785"/>
                <a:ext cx="298446" cy="846986"/>
                <a:chOff x="6046501" y="1367785"/>
                <a:chExt cx="298446" cy="846986"/>
              </a:xfrm>
            </p:grpSpPr>
            <p:sp>
              <p:nvSpPr>
                <p:cNvPr id="7027" name="Google Shape;7027;p8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86"/>
              <p:cNvGrpSpPr/>
              <p:nvPr/>
            </p:nvGrpSpPr>
            <p:grpSpPr>
              <a:xfrm>
                <a:off x="5900602" y="1193063"/>
                <a:ext cx="284947" cy="182312"/>
                <a:chOff x="5900602" y="1193063"/>
                <a:chExt cx="284947" cy="182312"/>
              </a:xfrm>
            </p:grpSpPr>
            <p:sp>
              <p:nvSpPr>
                <p:cNvPr id="7030" name="Google Shape;7030;p8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31" name="Google Shape;7031;p8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032" name="Google Shape;7032;p86"/>
            <p:cNvGrpSpPr/>
            <p:nvPr/>
          </p:nvGrpSpPr>
          <p:grpSpPr>
            <a:xfrm>
              <a:off x="6738300" y="1193063"/>
              <a:ext cx="462153" cy="707634"/>
              <a:chOff x="6738300" y="1193063"/>
              <a:chExt cx="462153" cy="707634"/>
            </a:xfrm>
          </p:grpSpPr>
          <p:grpSp>
            <p:nvGrpSpPr>
              <p:cNvPr id="7033" name="Google Shape;7033;p86"/>
              <p:cNvGrpSpPr/>
              <p:nvPr/>
            </p:nvGrpSpPr>
            <p:grpSpPr>
              <a:xfrm>
                <a:off x="6915505" y="1193063"/>
                <a:ext cx="284947" cy="597387"/>
                <a:chOff x="6915505" y="1193063"/>
                <a:chExt cx="284947" cy="597387"/>
              </a:xfrm>
            </p:grpSpPr>
            <p:sp>
              <p:nvSpPr>
                <p:cNvPr id="7034" name="Google Shape;7034;p8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35" name="Google Shape;7035;p8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036" name="Google Shape;7036;p86"/>
              <p:cNvGrpSpPr/>
              <p:nvPr/>
            </p:nvGrpSpPr>
            <p:grpSpPr>
              <a:xfrm>
                <a:off x="6738300" y="1684725"/>
                <a:ext cx="230066" cy="215971"/>
                <a:chOff x="6738300" y="1684725"/>
                <a:chExt cx="230066" cy="215971"/>
              </a:xfrm>
            </p:grpSpPr>
            <p:sp>
              <p:nvSpPr>
                <p:cNvPr id="7037" name="Google Shape;7037;p8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42" name="Shape 7042"/>
        <p:cNvGrpSpPr/>
        <p:nvPr/>
      </p:nvGrpSpPr>
      <p:grpSpPr>
        <a:xfrm>
          <a:off x="0" y="0"/>
          <a:ext cx="0" cy="0"/>
          <a:chOff x="0" y="0"/>
          <a:chExt cx="0" cy="0"/>
        </a:xfrm>
      </p:grpSpPr>
      <p:grpSp>
        <p:nvGrpSpPr>
          <p:cNvPr id="7043" name="Google Shape;7043;p87"/>
          <p:cNvGrpSpPr/>
          <p:nvPr/>
        </p:nvGrpSpPr>
        <p:grpSpPr>
          <a:xfrm>
            <a:off x="821785" y="2307635"/>
            <a:ext cx="339235" cy="298186"/>
            <a:chOff x="898875" y="244725"/>
            <a:chExt cx="481800" cy="423500"/>
          </a:xfrm>
        </p:grpSpPr>
        <p:sp>
          <p:nvSpPr>
            <p:cNvPr id="7044" name="Google Shape;7044;p8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5" name="Google Shape;7045;p8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6" name="Google Shape;7046;p8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7" name="Google Shape;7047;p8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8" name="Google Shape;7048;p8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9" name="Google Shape;7049;p8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50" name="Google Shape;7050;p87"/>
          <p:cNvGrpSpPr/>
          <p:nvPr/>
        </p:nvGrpSpPr>
        <p:grpSpPr>
          <a:xfrm>
            <a:off x="1260167" y="2287103"/>
            <a:ext cx="298169" cy="339253"/>
            <a:chOff x="1529350" y="258825"/>
            <a:chExt cx="423475" cy="481825"/>
          </a:xfrm>
        </p:grpSpPr>
        <p:sp>
          <p:nvSpPr>
            <p:cNvPr id="7051" name="Google Shape;7051;p8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2" name="Google Shape;7052;p8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53" name="Google Shape;7053;p87"/>
          <p:cNvGrpSpPr/>
          <p:nvPr/>
        </p:nvGrpSpPr>
        <p:grpSpPr>
          <a:xfrm>
            <a:off x="2102437" y="2287102"/>
            <a:ext cx="298169" cy="339253"/>
            <a:chOff x="2707500" y="249400"/>
            <a:chExt cx="423475" cy="481825"/>
          </a:xfrm>
        </p:grpSpPr>
        <p:sp>
          <p:nvSpPr>
            <p:cNvPr id="7054" name="Google Shape;7054;p8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5" name="Google Shape;7055;p8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56" name="Google Shape;7056;p87"/>
          <p:cNvGrpSpPr/>
          <p:nvPr/>
        </p:nvGrpSpPr>
        <p:grpSpPr>
          <a:xfrm>
            <a:off x="2516052" y="2287428"/>
            <a:ext cx="305386" cy="338602"/>
            <a:chOff x="3300325" y="249875"/>
            <a:chExt cx="433725" cy="480900"/>
          </a:xfrm>
        </p:grpSpPr>
        <p:sp>
          <p:nvSpPr>
            <p:cNvPr id="7057" name="Google Shape;7057;p8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8" name="Google Shape;7058;p8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9" name="Google Shape;7059;p8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0" name="Google Shape;7060;p8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1" name="Google Shape;7061;p8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2" name="Google Shape;7062;p8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63" name="Google Shape;7063;p87"/>
          <p:cNvGrpSpPr/>
          <p:nvPr/>
        </p:nvGrpSpPr>
        <p:grpSpPr>
          <a:xfrm>
            <a:off x="1653142" y="2367273"/>
            <a:ext cx="340890" cy="178912"/>
            <a:chOff x="2084325" y="363300"/>
            <a:chExt cx="484150" cy="254100"/>
          </a:xfrm>
        </p:grpSpPr>
        <p:sp>
          <p:nvSpPr>
            <p:cNvPr id="7064" name="Google Shape;7064;p8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5" name="Google Shape;7065;p8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66" name="Google Shape;7066;p87"/>
          <p:cNvGrpSpPr/>
          <p:nvPr/>
        </p:nvGrpSpPr>
        <p:grpSpPr>
          <a:xfrm>
            <a:off x="2905137" y="2287349"/>
            <a:ext cx="352349" cy="338760"/>
            <a:chOff x="3854700" y="249750"/>
            <a:chExt cx="500425" cy="481125"/>
          </a:xfrm>
        </p:grpSpPr>
        <p:sp>
          <p:nvSpPr>
            <p:cNvPr id="7067" name="Google Shape;7067;p8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8" name="Google Shape;7068;p8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9" name="Google Shape;7069;p8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0" name="Google Shape;7070;p8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1" name="Google Shape;7071;p8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2" name="Google Shape;7072;p8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3" name="Google Shape;7073;p8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4" name="Google Shape;7074;p8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5" name="Google Shape;7075;p87"/>
          <p:cNvGrpSpPr/>
          <p:nvPr/>
        </p:nvGrpSpPr>
        <p:grpSpPr>
          <a:xfrm>
            <a:off x="3323126" y="2287349"/>
            <a:ext cx="352349" cy="338760"/>
            <a:chOff x="4447550" y="249750"/>
            <a:chExt cx="500425" cy="481125"/>
          </a:xfrm>
        </p:grpSpPr>
        <p:sp>
          <p:nvSpPr>
            <p:cNvPr id="7076" name="Google Shape;7076;p8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7" name="Google Shape;7077;p8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8" name="Google Shape;7078;p87"/>
          <p:cNvGrpSpPr/>
          <p:nvPr/>
        </p:nvGrpSpPr>
        <p:grpSpPr>
          <a:xfrm>
            <a:off x="3752328" y="2287102"/>
            <a:ext cx="339253" cy="339253"/>
            <a:chOff x="5049725" y="249400"/>
            <a:chExt cx="481825" cy="481825"/>
          </a:xfrm>
        </p:grpSpPr>
        <p:sp>
          <p:nvSpPr>
            <p:cNvPr id="7079" name="Google Shape;7079;p8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0" name="Google Shape;7080;p8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1" name="Google Shape;7081;p87"/>
          <p:cNvGrpSpPr/>
          <p:nvPr/>
        </p:nvGrpSpPr>
        <p:grpSpPr>
          <a:xfrm>
            <a:off x="4166269" y="2287102"/>
            <a:ext cx="339253" cy="339253"/>
            <a:chOff x="5660400" y="238125"/>
            <a:chExt cx="481825" cy="481825"/>
          </a:xfrm>
        </p:grpSpPr>
        <p:sp>
          <p:nvSpPr>
            <p:cNvPr id="7082" name="Google Shape;7082;p8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3" name="Google Shape;7083;p8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4" name="Google Shape;7084;p87"/>
          <p:cNvGrpSpPr/>
          <p:nvPr/>
        </p:nvGrpSpPr>
        <p:grpSpPr>
          <a:xfrm>
            <a:off x="4582955" y="2287102"/>
            <a:ext cx="339253" cy="339253"/>
            <a:chOff x="6235400" y="249400"/>
            <a:chExt cx="481825" cy="481825"/>
          </a:xfrm>
        </p:grpSpPr>
        <p:sp>
          <p:nvSpPr>
            <p:cNvPr id="7085" name="Google Shape;7085;p8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6" name="Google Shape;7086;p8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7" name="Google Shape;7087;p8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8" name="Google Shape;7088;p8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9" name="Google Shape;7089;p8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90" name="Google Shape;7090;p87"/>
          <p:cNvGrpSpPr/>
          <p:nvPr/>
        </p:nvGrpSpPr>
        <p:grpSpPr>
          <a:xfrm>
            <a:off x="821301" y="2731810"/>
            <a:ext cx="340204" cy="298116"/>
            <a:chOff x="899850" y="871450"/>
            <a:chExt cx="483175" cy="423400"/>
          </a:xfrm>
        </p:grpSpPr>
        <p:sp>
          <p:nvSpPr>
            <p:cNvPr id="7091" name="Google Shape;7091;p8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2" name="Google Shape;7092;p8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3" name="Google Shape;7093;p8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4" name="Google Shape;7094;p8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095" name="Google Shape;7095;p87"/>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096" name="Google Shape;7096;p87"/>
          <p:cNvGrpSpPr/>
          <p:nvPr/>
        </p:nvGrpSpPr>
        <p:grpSpPr>
          <a:xfrm>
            <a:off x="1653301" y="2711232"/>
            <a:ext cx="340573" cy="339271"/>
            <a:chOff x="2085450" y="842250"/>
            <a:chExt cx="483700" cy="481850"/>
          </a:xfrm>
        </p:grpSpPr>
        <p:sp>
          <p:nvSpPr>
            <p:cNvPr id="7097" name="Google Shape;7097;p8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8" name="Google Shape;7098;p8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9" name="Google Shape;7099;p8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00" name="Google Shape;7100;p87"/>
          <p:cNvGrpSpPr/>
          <p:nvPr/>
        </p:nvGrpSpPr>
        <p:grpSpPr>
          <a:xfrm>
            <a:off x="2081868" y="2711241"/>
            <a:ext cx="339306" cy="339253"/>
            <a:chOff x="2685825" y="840375"/>
            <a:chExt cx="481900" cy="481825"/>
          </a:xfrm>
        </p:grpSpPr>
        <p:sp>
          <p:nvSpPr>
            <p:cNvPr id="7101" name="Google Shape;7101;p8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2" name="Google Shape;7102;p8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03" name="Google Shape;7103;p87"/>
          <p:cNvGrpSpPr/>
          <p:nvPr/>
        </p:nvGrpSpPr>
        <p:grpSpPr>
          <a:xfrm>
            <a:off x="2493529" y="2710924"/>
            <a:ext cx="350431" cy="339887"/>
            <a:chOff x="3270675" y="841800"/>
            <a:chExt cx="497700" cy="482725"/>
          </a:xfrm>
        </p:grpSpPr>
        <p:sp>
          <p:nvSpPr>
            <p:cNvPr id="7104" name="Google Shape;7104;p8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5" name="Google Shape;7105;p8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6" name="Google Shape;7106;p8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107" name="Google Shape;7107;p87"/>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08" name="Google Shape;7108;p87"/>
          <p:cNvGrpSpPr/>
          <p:nvPr/>
        </p:nvGrpSpPr>
        <p:grpSpPr>
          <a:xfrm>
            <a:off x="3329675" y="2731783"/>
            <a:ext cx="339253" cy="298169"/>
            <a:chOff x="4467200" y="877100"/>
            <a:chExt cx="481825" cy="423475"/>
          </a:xfrm>
        </p:grpSpPr>
        <p:sp>
          <p:nvSpPr>
            <p:cNvPr id="7109" name="Google Shape;7109;p8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0" name="Google Shape;7110;p8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1" name="Google Shape;7111;p8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2" name="Google Shape;7112;p8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13" name="Google Shape;7113;p87"/>
          <p:cNvGrpSpPr/>
          <p:nvPr/>
        </p:nvGrpSpPr>
        <p:grpSpPr>
          <a:xfrm>
            <a:off x="3744565" y="2711232"/>
            <a:ext cx="354778" cy="339271"/>
            <a:chOff x="5045500" y="842250"/>
            <a:chExt cx="503875" cy="481850"/>
          </a:xfrm>
        </p:grpSpPr>
        <p:sp>
          <p:nvSpPr>
            <p:cNvPr id="7114" name="Google Shape;7114;p8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5" name="Google Shape;7115;p8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16" name="Google Shape;7116;p87"/>
          <p:cNvGrpSpPr/>
          <p:nvPr/>
        </p:nvGrpSpPr>
        <p:grpSpPr>
          <a:xfrm>
            <a:off x="4167413" y="2737451"/>
            <a:ext cx="336965" cy="286833"/>
            <a:chOff x="5645200" y="879425"/>
            <a:chExt cx="478575" cy="407375"/>
          </a:xfrm>
        </p:grpSpPr>
        <p:sp>
          <p:nvSpPr>
            <p:cNvPr id="7117" name="Google Shape;7117;p8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8" name="Google Shape;7118;p8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9" name="Google Shape;7119;p8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0" name="Google Shape;7120;p8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1" name="Google Shape;7121;p8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2" name="Google Shape;7122;p8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23" name="Google Shape;7123;p87"/>
          <p:cNvGrpSpPr/>
          <p:nvPr/>
        </p:nvGrpSpPr>
        <p:grpSpPr>
          <a:xfrm>
            <a:off x="4603488" y="2711241"/>
            <a:ext cx="298186" cy="339253"/>
            <a:chOff x="6264525" y="842250"/>
            <a:chExt cx="423500" cy="481825"/>
          </a:xfrm>
        </p:grpSpPr>
        <p:sp>
          <p:nvSpPr>
            <p:cNvPr id="7124" name="Google Shape;7124;p8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5" name="Google Shape;7125;p8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6" name="Google Shape;7126;p8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7" name="Google Shape;7127;p8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8" name="Google Shape;7128;p8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9" name="Google Shape;7129;p8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0" name="Google Shape;7130;p8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1" name="Google Shape;7131;p87"/>
          <p:cNvGrpSpPr/>
          <p:nvPr/>
        </p:nvGrpSpPr>
        <p:grpSpPr>
          <a:xfrm>
            <a:off x="821776" y="3125895"/>
            <a:ext cx="339253" cy="339253"/>
            <a:chOff x="900750" y="1436075"/>
            <a:chExt cx="481825" cy="481825"/>
          </a:xfrm>
        </p:grpSpPr>
        <p:sp>
          <p:nvSpPr>
            <p:cNvPr id="7132" name="Google Shape;7132;p8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3" name="Google Shape;7133;p8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4" name="Google Shape;7134;p8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5" name="Google Shape;7135;p8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6" name="Google Shape;7136;p87"/>
          <p:cNvGrpSpPr/>
          <p:nvPr/>
        </p:nvGrpSpPr>
        <p:grpSpPr>
          <a:xfrm>
            <a:off x="1239624" y="3186183"/>
            <a:ext cx="339253" cy="218676"/>
            <a:chOff x="1492675" y="1520750"/>
            <a:chExt cx="481825" cy="310575"/>
          </a:xfrm>
        </p:grpSpPr>
        <p:sp>
          <p:nvSpPr>
            <p:cNvPr id="7137" name="Google Shape;7137;p8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8" name="Google Shape;7138;p8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9" name="Google Shape;7139;p87"/>
          <p:cNvGrpSpPr/>
          <p:nvPr/>
        </p:nvGrpSpPr>
        <p:grpSpPr>
          <a:xfrm>
            <a:off x="1647421" y="3125877"/>
            <a:ext cx="352332" cy="339288"/>
            <a:chOff x="2071000" y="1435025"/>
            <a:chExt cx="500400" cy="481875"/>
          </a:xfrm>
        </p:grpSpPr>
        <p:sp>
          <p:nvSpPr>
            <p:cNvPr id="7140" name="Google Shape;7140;p8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1" name="Google Shape;7141;p8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2" name="Google Shape;7142;p8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43" name="Google Shape;7143;p87"/>
          <p:cNvGrpSpPr/>
          <p:nvPr/>
        </p:nvGrpSpPr>
        <p:grpSpPr>
          <a:xfrm>
            <a:off x="2073509" y="3167747"/>
            <a:ext cx="351874" cy="297623"/>
            <a:chOff x="2678350" y="1464650"/>
            <a:chExt cx="499750" cy="422700"/>
          </a:xfrm>
        </p:grpSpPr>
        <p:sp>
          <p:nvSpPr>
            <p:cNvPr id="7144" name="Google Shape;7144;p8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5" name="Google Shape;7145;p8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6" name="Google Shape;7146;p8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47" name="Google Shape;7147;p87"/>
          <p:cNvGrpSpPr/>
          <p:nvPr/>
        </p:nvGrpSpPr>
        <p:grpSpPr>
          <a:xfrm>
            <a:off x="2499118" y="3125895"/>
            <a:ext cx="339253" cy="339253"/>
            <a:chOff x="3271200" y="1435075"/>
            <a:chExt cx="481825" cy="481825"/>
          </a:xfrm>
        </p:grpSpPr>
        <p:sp>
          <p:nvSpPr>
            <p:cNvPr id="7148" name="Google Shape;7148;p8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9" name="Google Shape;7149;p8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50" name="Google Shape;7150;p87"/>
          <p:cNvGrpSpPr/>
          <p:nvPr/>
        </p:nvGrpSpPr>
        <p:grpSpPr>
          <a:xfrm>
            <a:off x="2909591" y="3125877"/>
            <a:ext cx="343442" cy="339288"/>
            <a:chOff x="3858100" y="1435075"/>
            <a:chExt cx="487775" cy="481875"/>
          </a:xfrm>
        </p:grpSpPr>
        <p:sp>
          <p:nvSpPr>
            <p:cNvPr id="7151" name="Google Shape;7151;p8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2" name="Google Shape;7152;p8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3" name="Google Shape;7153;p8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4" name="Google Shape;7154;p8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5" name="Google Shape;7155;p8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56" name="Google Shape;7156;p87"/>
          <p:cNvGrpSpPr/>
          <p:nvPr/>
        </p:nvGrpSpPr>
        <p:grpSpPr>
          <a:xfrm>
            <a:off x="3329674" y="3125895"/>
            <a:ext cx="339253" cy="339253"/>
            <a:chOff x="4456875" y="1435075"/>
            <a:chExt cx="481825" cy="481825"/>
          </a:xfrm>
        </p:grpSpPr>
        <p:sp>
          <p:nvSpPr>
            <p:cNvPr id="7157" name="Google Shape;7157;p8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8" name="Google Shape;7158;p8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9" name="Google Shape;7159;p8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0" name="Google Shape;7160;p8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1" name="Google Shape;7161;p8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2" name="Google Shape;7162;p8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3" name="Google Shape;7163;p8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4" name="Google Shape;7164;p8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5" name="Google Shape;7165;p8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6" name="Google Shape;7166;p8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7" name="Google Shape;7167;p8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8" name="Google Shape;7168;p8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9" name="Google Shape;7169;p8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0" name="Google Shape;7170;p8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1" name="Google Shape;7171;p8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2" name="Google Shape;7172;p8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3" name="Google Shape;7173;p8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4" name="Google Shape;7174;p8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5" name="Google Shape;7175;p8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76" name="Google Shape;7176;p87"/>
          <p:cNvGrpSpPr/>
          <p:nvPr/>
        </p:nvGrpSpPr>
        <p:grpSpPr>
          <a:xfrm>
            <a:off x="3750665" y="3125886"/>
            <a:ext cx="342580" cy="339271"/>
            <a:chOff x="5049725" y="1435050"/>
            <a:chExt cx="486550" cy="481850"/>
          </a:xfrm>
        </p:grpSpPr>
        <p:sp>
          <p:nvSpPr>
            <p:cNvPr id="7177" name="Google Shape;7177;p8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8" name="Google Shape;7178;p8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9" name="Google Shape;7179;p8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0" name="Google Shape;7180;p8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81" name="Google Shape;7181;p87"/>
          <p:cNvGrpSpPr/>
          <p:nvPr/>
        </p:nvGrpSpPr>
        <p:grpSpPr>
          <a:xfrm>
            <a:off x="4166216" y="3125895"/>
            <a:ext cx="339359" cy="339253"/>
            <a:chOff x="5642475" y="1435075"/>
            <a:chExt cx="481975" cy="481825"/>
          </a:xfrm>
        </p:grpSpPr>
        <p:sp>
          <p:nvSpPr>
            <p:cNvPr id="7182" name="Google Shape;7182;p8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3" name="Google Shape;7183;p8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4" name="Google Shape;7184;p8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85" name="Google Shape;7185;p87"/>
          <p:cNvGrpSpPr/>
          <p:nvPr/>
        </p:nvGrpSpPr>
        <p:grpSpPr>
          <a:xfrm>
            <a:off x="4580702" y="3125886"/>
            <a:ext cx="343759" cy="339271"/>
            <a:chOff x="6232000" y="1435050"/>
            <a:chExt cx="488225" cy="481850"/>
          </a:xfrm>
        </p:grpSpPr>
        <p:sp>
          <p:nvSpPr>
            <p:cNvPr id="7186" name="Google Shape;7186;p8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7" name="Google Shape;7187;p8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8" name="Google Shape;7188;p8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9" name="Google Shape;7189;p8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0" name="Google Shape;7190;p8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91" name="Google Shape;7191;p87"/>
          <p:cNvGrpSpPr/>
          <p:nvPr/>
        </p:nvGrpSpPr>
        <p:grpSpPr>
          <a:xfrm>
            <a:off x="841438" y="3539545"/>
            <a:ext cx="299929" cy="337792"/>
            <a:chOff x="924450" y="2028975"/>
            <a:chExt cx="425975" cy="479750"/>
          </a:xfrm>
        </p:grpSpPr>
        <p:sp>
          <p:nvSpPr>
            <p:cNvPr id="7192" name="Google Shape;7192;p8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3" name="Google Shape;7193;p8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4" name="Google Shape;7194;p8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95" name="Google Shape;7195;p87"/>
          <p:cNvGrpSpPr/>
          <p:nvPr/>
        </p:nvGrpSpPr>
        <p:grpSpPr>
          <a:xfrm>
            <a:off x="1653934" y="3559347"/>
            <a:ext cx="339306" cy="298186"/>
            <a:chOff x="2085450" y="2057100"/>
            <a:chExt cx="481900" cy="423500"/>
          </a:xfrm>
        </p:grpSpPr>
        <p:sp>
          <p:nvSpPr>
            <p:cNvPr id="7196" name="Google Shape;7196;p8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7" name="Google Shape;7197;p8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8" name="Google Shape;7198;p8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99" name="Google Shape;7199;p87"/>
          <p:cNvGrpSpPr/>
          <p:nvPr/>
        </p:nvGrpSpPr>
        <p:grpSpPr>
          <a:xfrm>
            <a:off x="2081868" y="3582592"/>
            <a:ext cx="339306" cy="251698"/>
            <a:chOff x="2678275" y="2090100"/>
            <a:chExt cx="481900" cy="357475"/>
          </a:xfrm>
        </p:grpSpPr>
        <p:sp>
          <p:nvSpPr>
            <p:cNvPr id="7200" name="Google Shape;7200;p8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1" name="Google Shape;7201;p8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2" name="Google Shape;7202;p8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3" name="Google Shape;7203;p8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4" name="Google Shape;7204;p8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05" name="Google Shape;7205;p87"/>
          <p:cNvGrpSpPr/>
          <p:nvPr/>
        </p:nvGrpSpPr>
        <p:grpSpPr>
          <a:xfrm>
            <a:off x="2559072" y="3594790"/>
            <a:ext cx="219345" cy="227301"/>
            <a:chOff x="3357325" y="2093500"/>
            <a:chExt cx="311525" cy="322825"/>
          </a:xfrm>
        </p:grpSpPr>
        <p:sp>
          <p:nvSpPr>
            <p:cNvPr id="7206" name="Google Shape;7206;p8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7" name="Google Shape;7207;p8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8" name="Google Shape;7208;p8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09" name="Google Shape;7209;p87"/>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10" name="Google Shape;7210;p87"/>
          <p:cNvGrpSpPr/>
          <p:nvPr/>
        </p:nvGrpSpPr>
        <p:grpSpPr>
          <a:xfrm>
            <a:off x="3353262" y="3538814"/>
            <a:ext cx="292078" cy="339253"/>
            <a:chOff x="4492800" y="2027925"/>
            <a:chExt cx="414825" cy="481825"/>
          </a:xfrm>
        </p:grpSpPr>
        <p:sp>
          <p:nvSpPr>
            <p:cNvPr id="7211" name="Google Shape;7211;p8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2" name="Google Shape;7212;p8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13" name="Google Shape;7213;p87"/>
          <p:cNvGrpSpPr/>
          <p:nvPr/>
        </p:nvGrpSpPr>
        <p:grpSpPr>
          <a:xfrm>
            <a:off x="3752354" y="3538805"/>
            <a:ext cx="339200" cy="339271"/>
            <a:chOff x="5049725" y="2027900"/>
            <a:chExt cx="481750" cy="481850"/>
          </a:xfrm>
        </p:grpSpPr>
        <p:sp>
          <p:nvSpPr>
            <p:cNvPr id="7214" name="Google Shape;7214;p8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5" name="Google Shape;7215;p8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6" name="Google Shape;7216;p8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7" name="Google Shape;7217;p8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8" name="Google Shape;7218;p8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9" name="Google Shape;7219;p8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0" name="Google Shape;7220;p8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1" name="Google Shape;7221;p8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2" name="Google Shape;7222;p87"/>
          <p:cNvGrpSpPr/>
          <p:nvPr/>
        </p:nvGrpSpPr>
        <p:grpSpPr>
          <a:xfrm>
            <a:off x="4225950" y="3538893"/>
            <a:ext cx="219890" cy="339095"/>
            <a:chOff x="5726350" y="2028150"/>
            <a:chExt cx="312300" cy="481600"/>
          </a:xfrm>
        </p:grpSpPr>
        <p:sp>
          <p:nvSpPr>
            <p:cNvPr id="7223" name="Google Shape;7223;p8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4" name="Google Shape;7224;p8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5" name="Google Shape;7225;p8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6" name="Google Shape;7226;p87"/>
          <p:cNvGrpSpPr/>
          <p:nvPr/>
        </p:nvGrpSpPr>
        <p:grpSpPr>
          <a:xfrm>
            <a:off x="4586141" y="3542000"/>
            <a:ext cx="332881" cy="332881"/>
            <a:chOff x="6239925" y="2032450"/>
            <a:chExt cx="472775" cy="472775"/>
          </a:xfrm>
        </p:grpSpPr>
        <p:sp>
          <p:nvSpPr>
            <p:cNvPr id="7227" name="Google Shape;7227;p8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8" name="Google Shape;7228;p8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9" name="Google Shape;7229;p87"/>
          <p:cNvGrpSpPr/>
          <p:nvPr/>
        </p:nvGrpSpPr>
        <p:grpSpPr>
          <a:xfrm>
            <a:off x="5035233" y="2364092"/>
            <a:ext cx="334641" cy="185425"/>
            <a:chOff x="903075" y="2730000"/>
            <a:chExt cx="475275" cy="263350"/>
          </a:xfrm>
        </p:grpSpPr>
        <p:sp>
          <p:nvSpPr>
            <p:cNvPr id="7230" name="Google Shape;7230;p8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1" name="Google Shape;7231;p8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2" name="Google Shape;7232;p8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33" name="Google Shape;7233;p87"/>
          <p:cNvGrpSpPr/>
          <p:nvPr/>
        </p:nvGrpSpPr>
        <p:grpSpPr>
          <a:xfrm>
            <a:off x="1239624" y="3538814"/>
            <a:ext cx="339253" cy="339253"/>
            <a:chOff x="1492675" y="2027925"/>
            <a:chExt cx="481825" cy="481825"/>
          </a:xfrm>
        </p:grpSpPr>
        <p:sp>
          <p:nvSpPr>
            <p:cNvPr id="7234" name="Google Shape;7234;p8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5" name="Google Shape;7235;p8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6" name="Google Shape;7236;p8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7" name="Google Shape;7237;p8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8" name="Google Shape;7238;p8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39" name="Google Shape;7239;p87"/>
          <p:cNvGrpSpPr/>
          <p:nvPr/>
        </p:nvGrpSpPr>
        <p:grpSpPr>
          <a:xfrm>
            <a:off x="5466000" y="2287178"/>
            <a:ext cx="339253" cy="339253"/>
            <a:chOff x="1492675" y="2620775"/>
            <a:chExt cx="481825" cy="481825"/>
          </a:xfrm>
        </p:grpSpPr>
        <p:sp>
          <p:nvSpPr>
            <p:cNvPr id="7240" name="Google Shape;7240;p8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1" name="Google Shape;7241;p8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42" name="Google Shape;7242;p87"/>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43" name="Google Shape;7243;p87"/>
          <p:cNvGrpSpPr/>
          <p:nvPr/>
        </p:nvGrpSpPr>
        <p:grpSpPr>
          <a:xfrm>
            <a:off x="6289754" y="2303161"/>
            <a:ext cx="333585" cy="307287"/>
            <a:chOff x="2682350" y="2643425"/>
            <a:chExt cx="473775" cy="436425"/>
          </a:xfrm>
        </p:grpSpPr>
        <p:sp>
          <p:nvSpPr>
            <p:cNvPr id="7244" name="Google Shape;7244;p8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5" name="Google Shape;7245;p8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6" name="Google Shape;7246;p8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7" name="Google Shape;7247;p8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8" name="Google Shape;7248;p8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9" name="Google Shape;7249;p8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0" name="Google Shape;7250;p8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1" name="Google Shape;7251;p87"/>
          <p:cNvGrpSpPr/>
          <p:nvPr/>
        </p:nvGrpSpPr>
        <p:grpSpPr>
          <a:xfrm>
            <a:off x="6755243" y="2287178"/>
            <a:ext cx="238531" cy="339253"/>
            <a:chOff x="3342725" y="2620775"/>
            <a:chExt cx="338775" cy="481825"/>
          </a:xfrm>
        </p:grpSpPr>
        <p:sp>
          <p:nvSpPr>
            <p:cNvPr id="7252" name="Google Shape;7252;p8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3" name="Google Shape;7253;p8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4" name="Google Shape;7254;p8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5" name="Google Shape;7255;p87"/>
          <p:cNvGrpSpPr/>
          <p:nvPr/>
        </p:nvGrpSpPr>
        <p:grpSpPr>
          <a:xfrm>
            <a:off x="7148994" y="2287178"/>
            <a:ext cx="278296" cy="339253"/>
            <a:chOff x="3907325" y="2620775"/>
            <a:chExt cx="395250" cy="481825"/>
          </a:xfrm>
        </p:grpSpPr>
        <p:sp>
          <p:nvSpPr>
            <p:cNvPr id="7256" name="Google Shape;7256;p8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7" name="Google Shape;7257;p8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8" name="Google Shape;7258;p8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9" name="Google Shape;7259;p8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0" name="Google Shape;7260;p87"/>
          <p:cNvGrpSpPr/>
          <p:nvPr/>
        </p:nvGrpSpPr>
        <p:grpSpPr>
          <a:xfrm>
            <a:off x="7542181" y="2297783"/>
            <a:ext cx="339253" cy="318042"/>
            <a:chOff x="4456875" y="2635825"/>
            <a:chExt cx="481825" cy="451700"/>
          </a:xfrm>
        </p:grpSpPr>
        <p:sp>
          <p:nvSpPr>
            <p:cNvPr id="7261" name="Google Shape;7261;p8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2" name="Google Shape;7262;p8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3" name="Google Shape;7263;p8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4" name="Google Shape;7264;p8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5" name="Google Shape;7265;p8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6" name="Google Shape;7266;p8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7" name="Google Shape;7267;p87"/>
          <p:cNvGrpSpPr/>
          <p:nvPr/>
        </p:nvGrpSpPr>
        <p:grpSpPr>
          <a:xfrm>
            <a:off x="7967105" y="2297783"/>
            <a:ext cx="339253" cy="318042"/>
            <a:chOff x="5049725" y="2635825"/>
            <a:chExt cx="481825" cy="451700"/>
          </a:xfrm>
        </p:grpSpPr>
        <p:sp>
          <p:nvSpPr>
            <p:cNvPr id="7268" name="Google Shape;7268;p8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9" name="Google Shape;7269;p8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0" name="Google Shape;7270;p8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71" name="Google Shape;7271;p87"/>
          <p:cNvGrpSpPr/>
          <p:nvPr/>
        </p:nvGrpSpPr>
        <p:grpSpPr>
          <a:xfrm>
            <a:off x="2211475" y="3952243"/>
            <a:ext cx="338566" cy="338373"/>
            <a:chOff x="5643000" y="2621375"/>
            <a:chExt cx="480850" cy="480575"/>
          </a:xfrm>
        </p:grpSpPr>
        <p:sp>
          <p:nvSpPr>
            <p:cNvPr id="7272" name="Google Shape;7272;p8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3" name="Google Shape;7273;p8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4" name="Google Shape;7274;p8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5" name="Google Shape;7275;p8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6" name="Google Shape;7276;p8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7" name="Google Shape;7277;p8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8" name="Google Shape;7278;p8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79" name="Google Shape;7279;p87"/>
          <p:cNvGrpSpPr/>
          <p:nvPr/>
        </p:nvGrpSpPr>
        <p:grpSpPr>
          <a:xfrm>
            <a:off x="4032695" y="3951803"/>
            <a:ext cx="339359" cy="339253"/>
            <a:chOff x="6235250" y="2620775"/>
            <a:chExt cx="481975" cy="481825"/>
          </a:xfrm>
        </p:grpSpPr>
        <p:sp>
          <p:nvSpPr>
            <p:cNvPr id="7280" name="Google Shape;7280;p8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1" name="Google Shape;7281;p8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2" name="Google Shape;7282;p8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3" name="Google Shape;7283;p8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4" name="Google Shape;7284;p8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85" name="Google Shape;7285;p87"/>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86" name="Google Shape;7286;p87"/>
          <p:cNvGrpSpPr/>
          <p:nvPr/>
        </p:nvGrpSpPr>
        <p:grpSpPr>
          <a:xfrm>
            <a:off x="5465078" y="2711317"/>
            <a:ext cx="341101" cy="339253"/>
            <a:chOff x="1535000" y="3223325"/>
            <a:chExt cx="484450" cy="481825"/>
          </a:xfrm>
        </p:grpSpPr>
        <p:sp>
          <p:nvSpPr>
            <p:cNvPr id="7287" name="Google Shape;7287;p8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8" name="Google Shape;7288;p8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9" name="Google Shape;7289;p8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90" name="Google Shape;7290;p87"/>
          <p:cNvGrpSpPr/>
          <p:nvPr/>
        </p:nvGrpSpPr>
        <p:grpSpPr>
          <a:xfrm>
            <a:off x="5872645" y="2746618"/>
            <a:ext cx="339253" cy="268649"/>
            <a:chOff x="2085525" y="3263750"/>
            <a:chExt cx="481825" cy="381550"/>
          </a:xfrm>
        </p:grpSpPr>
        <p:sp>
          <p:nvSpPr>
            <p:cNvPr id="7291" name="Google Shape;7291;p8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2" name="Google Shape;7292;p8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93" name="Google Shape;7293;p87"/>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94" name="Google Shape;7294;p87"/>
          <p:cNvGrpSpPr/>
          <p:nvPr/>
        </p:nvGrpSpPr>
        <p:grpSpPr>
          <a:xfrm>
            <a:off x="6704407" y="2711308"/>
            <a:ext cx="340204" cy="339271"/>
            <a:chOff x="3270450" y="3213625"/>
            <a:chExt cx="483175" cy="481850"/>
          </a:xfrm>
        </p:grpSpPr>
        <p:sp>
          <p:nvSpPr>
            <p:cNvPr id="7295" name="Google Shape;7295;p8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6" name="Google Shape;7296;p8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97" name="Google Shape;7297;p87"/>
          <p:cNvGrpSpPr/>
          <p:nvPr/>
        </p:nvGrpSpPr>
        <p:grpSpPr>
          <a:xfrm>
            <a:off x="7203676" y="2711317"/>
            <a:ext cx="168931" cy="339253"/>
            <a:chOff x="3984950" y="3213600"/>
            <a:chExt cx="239925" cy="481825"/>
          </a:xfrm>
        </p:grpSpPr>
        <p:sp>
          <p:nvSpPr>
            <p:cNvPr id="7298" name="Google Shape;7298;p8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9" name="Google Shape;7299;p8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300" name="Google Shape;7300;p87"/>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1" name="Google Shape;7301;p87"/>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302" name="Google Shape;7302;p87"/>
          <p:cNvGrpSpPr/>
          <p:nvPr/>
        </p:nvGrpSpPr>
        <p:grpSpPr>
          <a:xfrm>
            <a:off x="1736111" y="3981487"/>
            <a:ext cx="355218" cy="279880"/>
            <a:chOff x="5629975" y="3255775"/>
            <a:chExt cx="504500" cy="397500"/>
          </a:xfrm>
        </p:grpSpPr>
        <p:sp>
          <p:nvSpPr>
            <p:cNvPr id="7303" name="Google Shape;7303;p8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4" name="Google Shape;7304;p8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5" name="Google Shape;7305;p8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6" name="Google Shape;7306;p8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7" name="Google Shape;7307;p8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08" name="Google Shape;7308;p87"/>
          <p:cNvGrpSpPr/>
          <p:nvPr/>
        </p:nvGrpSpPr>
        <p:grpSpPr>
          <a:xfrm>
            <a:off x="3572294" y="3981593"/>
            <a:ext cx="340256" cy="279669"/>
            <a:chOff x="6234950" y="3255925"/>
            <a:chExt cx="483250" cy="397200"/>
          </a:xfrm>
        </p:grpSpPr>
        <p:sp>
          <p:nvSpPr>
            <p:cNvPr id="7309" name="Google Shape;7309;p8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0" name="Google Shape;7310;p8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1" name="Google Shape;7311;p8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2" name="Google Shape;7312;p8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3" name="Google Shape;7313;p8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4" name="Google Shape;7314;p8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15" name="Google Shape;7315;p87"/>
          <p:cNvGrpSpPr/>
          <p:nvPr/>
        </p:nvGrpSpPr>
        <p:grpSpPr>
          <a:xfrm>
            <a:off x="5043532" y="3125970"/>
            <a:ext cx="318042" cy="339253"/>
            <a:chOff x="914900" y="3806450"/>
            <a:chExt cx="451700" cy="481825"/>
          </a:xfrm>
        </p:grpSpPr>
        <p:sp>
          <p:nvSpPr>
            <p:cNvPr id="7316" name="Google Shape;7316;p8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7" name="Google Shape;7317;p8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8" name="Google Shape;7318;p8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9" name="Google Shape;7319;p8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0" name="Google Shape;7320;p8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1" name="Google Shape;7321;p87"/>
          <p:cNvGrpSpPr/>
          <p:nvPr/>
        </p:nvGrpSpPr>
        <p:grpSpPr>
          <a:xfrm>
            <a:off x="5462454" y="3125785"/>
            <a:ext cx="346347" cy="339623"/>
            <a:chOff x="1490050" y="3805975"/>
            <a:chExt cx="491900" cy="482350"/>
          </a:xfrm>
        </p:grpSpPr>
        <p:sp>
          <p:nvSpPr>
            <p:cNvPr id="7322" name="Google Shape;7322;p8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3" name="Google Shape;7323;p8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4" name="Google Shape;7324;p8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5" name="Google Shape;7325;p8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6" name="Google Shape;7326;p87"/>
          <p:cNvGrpSpPr/>
          <p:nvPr/>
        </p:nvGrpSpPr>
        <p:grpSpPr>
          <a:xfrm>
            <a:off x="5886322" y="3125970"/>
            <a:ext cx="311899" cy="339253"/>
            <a:chOff x="2104275" y="3806450"/>
            <a:chExt cx="442975" cy="481825"/>
          </a:xfrm>
        </p:grpSpPr>
        <p:sp>
          <p:nvSpPr>
            <p:cNvPr id="7327" name="Google Shape;7327;p8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8" name="Google Shape;7328;p8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9" name="Google Shape;7329;p87"/>
          <p:cNvGrpSpPr/>
          <p:nvPr/>
        </p:nvGrpSpPr>
        <p:grpSpPr>
          <a:xfrm>
            <a:off x="6309839" y="3125970"/>
            <a:ext cx="293416" cy="339253"/>
            <a:chOff x="2710875" y="3806450"/>
            <a:chExt cx="416725" cy="481825"/>
          </a:xfrm>
        </p:grpSpPr>
        <p:sp>
          <p:nvSpPr>
            <p:cNvPr id="7330" name="Google Shape;7330;p8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1" name="Google Shape;7331;p8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2" name="Google Shape;7332;p87"/>
          <p:cNvGrpSpPr/>
          <p:nvPr/>
        </p:nvGrpSpPr>
        <p:grpSpPr>
          <a:xfrm>
            <a:off x="6704883" y="3166412"/>
            <a:ext cx="339253" cy="258369"/>
            <a:chOff x="3271200" y="3863875"/>
            <a:chExt cx="481825" cy="366950"/>
          </a:xfrm>
        </p:grpSpPr>
        <p:sp>
          <p:nvSpPr>
            <p:cNvPr id="7333" name="Google Shape;7333;p8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4" name="Google Shape;7334;p8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5" name="Google Shape;7335;p87"/>
          <p:cNvGrpSpPr/>
          <p:nvPr/>
        </p:nvGrpSpPr>
        <p:grpSpPr>
          <a:xfrm>
            <a:off x="7140377" y="3126199"/>
            <a:ext cx="295528" cy="338795"/>
            <a:chOff x="3895050" y="3806775"/>
            <a:chExt cx="419725" cy="481175"/>
          </a:xfrm>
        </p:grpSpPr>
        <p:sp>
          <p:nvSpPr>
            <p:cNvPr id="7336" name="Google Shape;7336;p8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7" name="Google Shape;7337;p8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8" name="Google Shape;7338;p87"/>
          <p:cNvGrpSpPr/>
          <p:nvPr/>
        </p:nvGrpSpPr>
        <p:grpSpPr>
          <a:xfrm>
            <a:off x="7543659" y="3125979"/>
            <a:ext cx="336296" cy="339235"/>
            <a:chOff x="4464775" y="3806475"/>
            <a:chExt cx="477625" cy="481800"/>
          </a:xfrm>
        </p:grpSpPr>
        <p:sp>
          <p:nvSpPr>
            <p:cNvPr id="7339" name="Google Shape;7339;p8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0" name="Google Shape;7340;p8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1" name="Google Shape;7341;p8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2" name="Google Shape;7342;p8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3" name="Google Shape;7343;p8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4" name="Google Shape;7344;p8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45" name="Google Shape;7345;p87"/>
          <p:cNvGrpSpPr/>
          <p:nvPr/>
        </p:nvGrpSpPr>
        <p:grpSpPr>
          <a:xfrm>
            <a:off x="7967105" y="3125970"/>
            <a:ext cx="339253" cy="339253"/>
            <a:chOff x="5049725" y="3806450"/>
            <a:chExt cx="481825" cy="481825"/>
          </a:xfrm>
        </p:grpSpPr>
        <p:sp>
          <p:nvSpPr>
            <p:cNvPr id="7346" name="Google Shape;7346;p8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7" name="Google Shape;7347;p8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8" name="Google Shape;7348;p8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49" name="Google Shape;7349;p87"/>
          <p:cNvGrpSpPr/>
          <p:nvPr/>
        </p:nvGrpSpPr>
        <p:grpSpPr>
          <a:xfrm>
            <a:off x="1276714" y="3951798"/>
            <a:ext cx="339253" cy="339253"/>
            <a:chOff x="5651375" y="3806450"/>
            <a:chExt cx="481825" cy="481825"/>
          </a:xfrm>
        </p:grpSpPr>
        <p:sp>
          <p:nvSpPr>
            <p:cNvPr id="7350" name="Google Shape;7350;p8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1" name="Google Shape;7351;p8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2" name="Google Shape;7352;p8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3" name="Google Shape;7353;p8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4" name="Google Shape;7354;p87"/>
          <p:cNvGrpSpPr/>
          <p:nvPr/>
        </p:nvGrpSpPr>
        <p:grpSpPr>
          <a:xfrm>
            <a:off x="3153646" y="3953787"/>
            <a:ext cx="298503" cy="335275"/>
            <a:chOff x="6264300" y="3809300"/>
            <a:chExt cx="423950" cy="476175"/>
          </a:xfrm>
        </p:grpSpPr>
        <p:sp>
          <p:nvSpPr>
            <p:cNvPr id="7355" name="Google Shape;7355;p8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6" name="Google Shape;7356;p8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7" name="Google Shape;7357;p8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8" name="Google Shape;7358;p87"/>
          <p:cNvGrpSpPr/>
          <p:nvPr/>
        </p:nvGrpSpPr>
        <p:grpSpPr>
          <a:xfrm>
            <a:off x="5032267" y="3538881"/>
            <a:ext cx="340573" cy="339271"/>
            <a:chOff x="898875" y="4399275"/>
            <a:chExt cx="483700" cy="481850"/>
          </a:xfrm>
        </p:grpSpPr>
        <p:sp>
          <p:nvSpPr>
            <p:cNvPr id="7359" name="Google Shape;7359;p8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0" name="Google Shape;7360;p87"/>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1" name="Google Shape;7361;p8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2" name="Google Shape;7362;p8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3" name="Google Shape;7363;p8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4" name="Google Shape;7364;p8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5" name="Google Shape;7365;p8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6" name="Google Shape;7366;p8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67" name="Google Shape;7367;p87"/>
          <p:cNvGrpSpPr/>
          <p:nvPr/>
        </p:nvGrpSpPr>
        <p:grpSpPr>
          <a:xfrm>
            <a:off x="5466000" y="3554133"/>
            <a:ext cx="339253" cy="308765"/>
            <a:chOff x="1492675" y="4420975"/>
            <a:chExt cx="481825" cy="438525"/>
          </a:xfrm>
        </p:grpSpPr>
        <p:sp>
          <p:nvSpPr>
            <p:cNvPr id="7368" name="Google Shape;7368;p8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9" name="Google Shape;7369;p8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0" name="Google Shape;7370;p8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1" name="Google Shape;7371;p8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2" name="Google Shape;7372;p8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73" name="Google Shape;7373;p87"/>
          <p:cNvGrpSpPr/>
          <p:nvPr/>
        </p:nvGrpSpPr>
        <p:grpSpPr>
          <a:xfrm>
            <a:off x="5870982" y="3539558"/>
            <a:ext cx="342580" cy="337915"/>
            <a:chOff x="2084100" y="4400250"/>
            <a:chExt cx="486550" cy="479925"/>
          </a:xfrm>
        </p:grpSpPr>
        <p:sp>
          <p:nvSpPr>
            <p:cNvPr id="7374" name="Google Shape;7374;p8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5" name="Google Shape;7375;p8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6" name="Google Shape;7376;p8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7" name="Google Shape;7377;p8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8" name="Google Shape;7378;p8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9" name="Google Shape;7379;p8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80" name="Google Shape;7380;p87"/>
          <p:cNvGrpSpPr/>
          <p:nvPr/>
        </p:nvGrpSpPr>
        <p:grpSpPr>
          <a:xfrm>
            <a:off x="6307462" y="3538907"/>
            <a:ext cx="298169" cy="339218"/>
            <a:chOff x="2707950" y="4399325"/>
            <a:chExt cx="423475" cy="481775"/>
          </a:xfrm>
        </p:grpSpPr>
        <p:sp>
          <p:nvSpPr>
            <p:cNvPr id="7381" name="Google Shape;7381;p8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2" name="Google Shape;7382;p8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3" name="Google Shape;7383;p8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4" name="Google Shape;7384;p8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5" name="Google Shape;7385;p8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6" name="Google Shape;7386;p8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7" name="Google Shape;7387;p8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8" name="Google Shape;7388;p8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9" name="Google Shape;7389;p8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0" name="Google Shape;7390;p8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1" name="Google Shape;7391;p8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2" name="Google Shape;7392;p8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3" name="Google Shape;7393;p87"/>
          <p:cNvGrpSpPr/>
          <p:nvPr/>
        </p:nvGrpSpPr>
        <p:grpSpPr>
          <a:xfrm>
            <a:off x="6736981" y="3538881"/>
            <a:ext cx="275057" cy="339271"/>
            <a:chOff x="3330525" y="4399275"/>
            <a:chExt cx="390650" cy="481850"/>
          </a:xfrm>
        </p:grpSpPr>
        <p:sp>
          <p:nvSpPr>
            <p:cNvPr id="7394" name="Google Shape;7394;p8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5" name="Google Shape;7395;p8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6" name="Google Shape;7396;p8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7" name="Google Shape;7397;p8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8" name="Google Shape;7398;p8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9" name="Google Shape;7399;p8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0" name="Google Shape;7400;p8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1" name="Google Shape;7401;p87"/>
          <p:cNvGrpSpPr/>
          <p:nvPr/>
        </p:nvGrpSpPr>
        <p:grpSpPr>
          <a:xfrm>
            <a:off x="7161510" y="3538890"/>
            <a:ext cx="253265" cy="339253"/>
            <a:chOff x="3938800" y="4399275"/>
            <a:chExt cx="359700" cy="481825"/>
          </a:xfrm>
        </p:grpSpPr>
        <p:sp>
          <p:nvSpPr>
            <p:cNvPr id="7402" name="Google Shape;7402;p8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3" name="Google Shape;7403;p8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4" name="Google Shape;7404;p8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5" name="Google Shape;7405;p8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6" name="Google Shape;7406;p8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7" name="Google Shape;7407;p87"/>
          <p:cNvGrpSpPr/>
          <p:nvPr/>
        </p:nvGrpSpPr>
        <p:grpSpPr>
          <a:xfrm>
            <a:off x="7632288" y="3538890"/>
            <a:ext cx="159039" cy="339253"/>
            <a:chOff x="4584850" y="4399275"/>
            <a:chExt cx="225875" cy="481825"/>
          </a:xfrm>
        </p:grpSpPr>
        <p:sp>
          <p:nvSpPr>
            <p:cNvPr id="7408" name="Google Shape;7408;p8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9" name="Google Shape;7409;p8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10" name="Google Shape;7410;p87"/>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11" name="Google Shape;7411;p87"/>
          <p:cNvGrpSpPr/>
          <p:nvPr/>
        </p:nvGrpSpPr>
        <p:grpSpPr>
          <a:xfrm>
            <a:off x="817316" y="3951795"/>
            <a:ext cx="339253" cy="339253"/>
            <a:chOff x="5642550" y="4399275"/>
            <a:chExt cx="481825" cy="481825"/>
          </a:xfrm>
        </p:grpSpPr>
        <p:sp>
          <p:nvSpPr>
            <p:cNvPr id="7412" name="Google Shape;7412;p8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3" name="Google Shape;7413;p8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4" name="Google Shape;7414;p87"/>
          <p:cNvGrpSpPr/>
          <p:nvPr/>
        </p:nvGrpSpPr>
        <p:grpSpPr>
          <a:xfrm>
            <a:off x="2670186" y="3963703"/>
            <a:ext cx="363316" cy="315437"/>
            <a:chOff x="6218300" y="4416175"/>
            <a:chExt cx="516000" cy="448000"/>
          </a:xfrm>
        </p:grpSpPr>
        <p:sp>
          <p:nvSpPr>
            <p:cNvPr id="7415" name="Google Shape;7415;p8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6" name="Google Shape;7416;p8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7" name="Google Shape;7417;p8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8" name="Google Shape;7418;p87"/>
          <p:cNvGrpSpPr/>
          <p:nvPr/>
        </p:nvGrpSpPr>
        <p:grpSpPr>
          <a:xfrm>
            <a:off x="5870391" y="3951792"/>
            <a:ext cx="339253" cy="339253"/>
            <a:chOff x="899850" y="4992125"/>
            <a:chExt cx="481825" cy="481825"/>
          </a:xfrm>
        </p:grpSpPr>
        <p:sp>
          <p:nvSpPr>
            <p:cNvPr id="7419" name="Google Shape;7419;p8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0" name="Google Shape;7420;p8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1" name="Google Shape;7421;p8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2" name="Google Shape;7422;p87"/>
          <p:cNvGrpSpPr/>
          <p:nvPr/>
        </p:nvGrpSpPr>
        <p:grpSpPr>
          <a:xfrm>
            <a:off x="5410993" y="3951792"/>
            <a:ext cx="339253" cy="339253"/>
            <a:chOff x="1492675" y="4992125"/>
            <a:chExt cx="481825" cy="481825"/>
          </a:xfrm>
        </p:grpSpPr>
        <p:sp>
          <p:nvSpPr>
            <p:cNvPr id="7423" name="Google Shape;7423;p8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4" name="Google Shape;7424;p8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5" name="Google Shape;7425;p87"/>
          <p:cNvGrpSpPr/>
          <p:nvPr/>
        </p:nvGrpSpPr>
        <p:grpSpPr>
          <a:xfrm>
            <a:off x="4951595" y="3951792"/>
            <a:ext cx="339253" cy="339253"/>
            <a:chOff x="2085525" y="4992125"/>
            <a:chExt cx="481825" cy="481825"/>
          </a:xfrm>
        </p:grpSpPr>
        <p:sp>
          <p:nvSpPr>
            <p:cNvPr id="7426" name="Google Shape;7426;p8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7" name="Google Shape;7427;p8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8" name="Google Shape;7428;p87"/>
          <p:cNvGrpSpPr/>
          <p:nvPr/>
        </p:nvGrpSpPr>
        <p:grpSpPr>
          <a:xfrm>
            <a:off x="6789344" y="3951792"/>
            <a:ext cx="339253" cy="339253"/>
            <a:chOff x="2678350" y="4992125"/>
            <a:chExt cx="481825" cy="481825"/>
          </a:xfrm>
        </p:grpSpPr>
        <p:sp>
          <p:nvSpPr>
            <p:cNvPr id="7429" name="Google Shape;7429;p8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0" name="Google Shape;7430;p8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1" name="Google Shape;7431;p8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2" name="Google Shape;7432;p87"/>
          <p:cNvGrpSpPr/>
          <p:nvPr/>
        </p:nvGrpSpPr>
        <p:grpSpPr>
          <a:xfrm>
            <a:off x="4492198" y="3951792"/>
            <a:ext cx="339253" cy="339253"/>
            <a:chOff x="3271200" y="4992125"/>
            <a:chExt cx="481825" cy="481825"/>
          </a:xfrm>
        </p:grpSpPr>
        <p:sp>
          <p:nvSpPr>
            <p:cNvPr id="7433" name="Google Shape;7433;p8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4" name="Google Shape;7434;p8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5" name="Google Shape;7435;p8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6" name="Google Shape;7436;p87"/>
          <p:cNvGrpSpPr/>
          <p:nvPr/>
        </p:nvGrpSpPr>
        <p:grpSpPr>
          <a:xfrm>
            <a:off x="6329788" y="3952813"/>
            <a:ext cx="339411" cy="337211"/>
            <a:chOff x="5049575" y="4993600"/>
            <a:chExt cx="482050" cy="478925"/>
          </a:xfrm>
        </p:grpSpPr>
        <p:sp>
          <p:nvSpPr>
            <p:cNvPr id="7437" name="Google Shape;7437;p8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8" name="Google Shape;7438;p8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9" name="Google Shape;7439;p8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0" name="Google Shape;7440;p8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41" name="Google Shape;7441;p87"/>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pt-BR" sz="1100">
                <a:solidFill>
                  <a:schemeClr val="lt1"/>
                </a:solidFill>
              </a:rPr>
              <a:t>You can </a:t>
            </a:r>
            <a:r>
              <a:rPr b="1" lang="pt-BR" sz="1100">
                <a:solidFill>
                  <a:schemeClr val="dk2"/>
                </a:solidFill>
              </a:rPr>
              <a:t>resize </a:t>
            </a:r>
            <a:r>
              <a:rPr lang="pt-BR"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pt-BR" sz="1100">
                <a:solidFill>
                  <a:schemeClr val="lt1"/>
                </a:solidFill>
              </a:rPr>
              <a:t>You can </a:t>
            </a:r>
            <a:r>
              <a:rPr b="1" lang="pt-BR" sz="1100">
                <a:solidFill>
                  <a:schemeClr val="dk2"/>
                </a:solidFill>
              </a:rPr>
              <a:t>change the stroke and fill color</a:t>
            </a:r>
            <a:r>
              <a:rPr lang="pt-BR" sz="1100">
                <a:solidFill>
                  <a:schemeClr val="lt1"/>
                </a:solidFill>
              </a:rPr>
              <a:t>; just select the icon and click on the </a:t>
            </a:r>
            <a:r>
              <a:rPr b="1" lang="pt-BR" sz="1100">
                <a:solidFill>
                  <a:schemeClr val="dk2"/>
                </a:solidFill>
              </a:rPr>
              <a:t>paint bucket/pen</a:t>
            </a:r>
            <a:r>
              <a:rPr lang="pt-BR"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pt-BR" sz="1100">
                <a:solidFill>
                  <a:schemeClr val="lt1"/>
                </a:solidFill>
              </a:rPr>
              <a:t>In Google Slides, you can also use </a:t>
            </a:r>
            <a:r>
              <a:rPr b="1" lang="pt-BR" sz="1100">
                <a:solidFill>
                  <a:schemeClr val="dk2"/>
                </a:solidFill>
                <a:uFill>
                  <a:noFill/>
                </a:uFill>
                <a:hlinkClick r:id="rId3">
                  <a:extLst>
                    <a:ext uri="{A12FA001-AC4F-418D-AE19-62706E023703}">
                      <ahyp:hlinkClr val="tx"/>
                    </a:ext>
                  </a:extLst>
                </a:hlinkClick>
              </a:rPr>
              <a:t>Flaticon’s extension</a:t>
            </a:r>
            <a:r>
              <a:rPr lang="pt-BR" sz="1100">
                <a:solidFill>
                  <a:schemeClr val="lt1"/>
                </a:solidFill>
              </a:rPr>
              <a:t>, allowing you to customize and add even more icons.</a:t>
            </a:r>
            <a:endParaRPr sz="1100">
              <a:solidFill>
                <a:schemeClr val="lt1"/>
              </a:solidFill>
            </a:endParaRPr>
          </a:p>
        </p:txBody>
      </p:sp>
      <p:sp>
        <p:nvSpPr>
          <p:cNvPr id="7442" name="Google Shape;7442;p8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...and our sets of editable icons</a:t>
            </a:r>
            <a:endParaRPr/>
          </a:p>
        </p:txBody>
      </p:sp>
      <p:grpSp>
        <p:nvGrpSpPr>
          <p:cNvPr id="7443" name="Google Shape;7443;p87"/>
          <p:cNvGrpSpPr/>
          <p:nvPr/>
        </p:nvGrpSpPr>
        <p:grpSpPr>
          <a:xfrm>
            <a:off x="7248742" y="3975375"/>
            <a:ext cx="195300" cy="343772"/>
            <a:chOff x="3999225" y="4364775"/>
            <a:chExt cx="195300" cy="343772"/>
          </a:xfrm>
        </p:grpSpPr>
        <p:grpSp>
          <p:nvGrpSpPr>
            <p:cNvPr id="7444" name="Google Shape;7444;p87"/>
            <p:cNvGrpSpPr/>
            <p:nvPr/>
          </p:nvGrpSpPr>
          <p:grpSpPr>
            <a:xfrm>
              <a:off x="4048568" y="4562577"/>
              <a:ext cx="97317" cy="145970"/>
              <a:chOff x="1529575" y="2222650"/>
              <a:chExt cx="203125" cy="304675"/>
            </a:xfrm>
          </p:grpSpPr>
          <p:sp>
            <p:nvSpPr>
              <p:cNvPr id="7445" name="Google Shape;7445;p87"/>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7"/>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87"/>
            <p:cNvGrpSpPr/>
            <p:nvPr/>
          </p:nvGrpSpPr>
          <p:grpSpPr>
            <a:xfrm>
              <a:off x="3999225" y="4364775"/>
              <a:ext cx="195300" cy="195300"/>
              <a:chOff x="3999225" y="4364775"/>
              <a:chExt cx="195300" cy="195300"/>
            </a:xfrm>
          </p:grpSpPr>
          <p:sp>
            <p:nvSpPr>
              <p:cNvPr id="7448" name="Google Shape;7448;p87"/>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7"/>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0" name="Google Shape;7450;p87"/>
          <p:cNvGrpSpPr/>
          <p:nvPr/>
        </p:nvGrpSpPr>
        <p:grpSpPr>
          <a:xfrm>
            <a:off x="7564186" y="3991627"/>
            <a:ext cx="277088" cy="259611"/>
            <a:chOff x="4335888" y="4398114"/>
            <a:chExt cx="277088" cy="259611"/>
          </a:xfrm>
        </p:grpSpPr>
        <p:grpSp>
          <p:nvGrpSpPr>
            <p:cNvPr id="7451" name="Google Shape;7451;p87"/>
            <p:cNvGrpSpPr/>
            <p:nvPr/>
          </p:nvGrpSpPr>
          <p:grpSpPr>
            <a:xfrm>
              <a:off x="4335888" y="4462425"/>
              <a:ext cx="195300" cy="195300"/>
              <a:chOff x="4335888" y="4462425"/>
              <a:chExt cx="195300" cy="195300"/>
            </a:xfrm>
          </p:grpSpPr>
          <p:sp>
            <p:nvSpPr>
              <p:cNvPr id="7452" name="Google Shape;7452;p87"/>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7"/>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87"/>
            <p:cNvGrpSpPr/>
            <p:nvPr/>
          </p:nvGrpSpPr>
          <p:grpSpPr>
            <a:xfrm>
              <a:off x="4509813" y="4398114"/>
              <a:ext cx="103162" cy="103198"/>
              <a:chOff x="2277975" y="2021700"/>
              <a:chExt cx="215325" cy="215400"/>
            </a:xfrm>
          </p:grpSpPr>
          <p:sp>
            <p:nvSpPr>
              <p:cNvPr id="7455" name="Google Shape;7455;p87"/>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7"/>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7" name="Google Shape;7457;p87"/>
          <p:cNvGrpSpPr/>
          <p:nvPr/>
        </p:nvGrpSpPr>
        <p:grpSpPr>
          <a:xfrm>
            <a:off x="7961419" y="4049613"/>
            <a:ext cx="392275" cy="195300"/>
            <a:chOff x="4752588" y="4440200"/>
            <a:chExt cx="392275" cy="195300"/>
          </a:xfrm>
        </p:grpSpPr>
        <p:grpSp>
          <p:nvGrpSpPr>
            <p:cNvPr id="7458" name="Google Shape;7458;p87"/>
            <p:cNvGrpSpPr/>
            <p:nvPr/>
          </p:nvGrpSpPr>
          <p:grpSpPr>
            <a:xfrm>
              <a:off x="4950384" y="4469728"/>
              <a:ext cx="194479" cy="136244"/>
              <a:chOff x="3163375" y="2175125"/>
              <a:chExt cx="405925" cy="284375"/>
            </a:xfrm>
          </p:grpSpPr>
          <p:sp>
            <p:nvSpPr>
              <p:cNvPr id="7459" name="Google Shape;7459;p87"/>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7"/>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7"/>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87"/>
            <p:cNvGrpSpPr/>
            <p:nvPr/>
          </p:nvGrpSpPr>
          <p:grpSpPr>
            <a:xfrm>
              <a:off x="4752588" y="4440200"/>
              <a:ext cx="195300" cy="195300"/>
              <a:chOff x="4335888" y="4462425"/>
              <a:chExt cx="195300" cy="195300"/>
            </a:xfrm>
          </p:grpSpPr>
          <p:sp>
            <p:nvSpPr>
              <p:cNvPr id="7463" name="Google Shape;7463;p87"/>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7"/>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68" name="Shape 7468"/>
        <p:cNvGrpSpPr/>
        <p:nvPr/>
      </p:nvGrpSpPr>
      <p:grpSpPr>
        <a:xfrm>
          <a:off x="0" y="0"/>
          <a:ext cx="0" cy="0"/>
          <a:chOff x="0" y="0"/>
          <a:chExt cx="0" cy="0"/>
        </a:xfrm>
      </p:grpSpPr>
      <p:grpSp>
        <p:nvGrpSpPr>
          <p:cNvPr id="7469" name="Google Shape;7469;p88"/>
          <p:cNvGrpSpPr/>
          <p:nvPr/>
        </p:nvGrpSpPr>
        <p:grpSpPr>
          <a:xfrm>
            <a:off x="856199" y="1311179"/>
            <a:ext cx="322099" cy="370529"/>
            <a:chOff x="-42971725" y="3217825"/>
            <a:chExt cx="275675" cy="317125"/>
          </a:xfrm>
        </p:grpSpPr>
        <p:sp>
          <p:nvSpPr>
            <p:cNvPr id="7470" name="Google Shape;7470;p8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88"/>
          <p:cNvGrpSpPr/>
          <p:nvPr/>
        </p:nvGrpSpPr>
        <p:grpSpPr>
          <a:xfrm>
            <a:off x="828113" y="1779835"/>
            <a:ext cx="378270" cy="337551"/>
            <a:chOff x="-42996150" y="3612600"/>
            <a:chExt cx="323750" cy="288900"/>
          </a:xfrm>
        </p:grpSpPr>
        <p:sp>
          <p:nvSpPr>
            <p:cNvPr id="7474" name="Google Shape;7474;p8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88"/>
          <p:cNvGrpSpPr/>
          <p:nvPr/>
        </p:nvGrpSpPr>
        <p:grpSpPr>
          <a:xfrm>
            <a:off x="830874" y="2189205"/>
            <a:ext cx="372749" cy="370909"/>
            <a:chOff x="-42994575" y="3950300"/>
            <a:chExt cx="319025" cy="317450"/>
          </a:xfrm>
        </p:grpSpPr>
        <p:sp>
          <p:nvSpPr>
            <p:cNvPr id="7478" name="Google Shape;7478;p8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88"/>
          <p:cNvGrpSpPr/>
          <p:nvPr/>
        </p:nvGrpSpPr>
        <p:grpSpPr>
          <a:xfrm>
            <a:off x="2984269" y="1336037"/>
            <a:ext cx="371785" cy="370879"/>
            <a:chOff x="-41111350" y="3239100"/>
            <a:chExt cx="318200" cy="317425"/>
          </a:xfrm>
        </p:grpSpPr>
        <p:sp>
          <p:nvSpPr>
            <p:cNvPr id="7482" name="Google Shape;7482;p8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88"/>
          <p:cNvGrpSpPr/>
          <p:nvPr/>
        </p:nvGrpSpPr>
        <p:grpSpPr>
          <a:xfrm>
            <a:off x="2980588" y="1771568"/>
            <a:ext cx="379146" cy="370967"/>
            <a:chOff x="-41117650" y="3605525"/>
            <a:chExt cx="324500" cy="317500"/>
          </a:xfrm>
        </p:grpSpPr>
        <p:sp>
          <p:nvSpPr>
            <p:cNvPr id="7487" name="Google Shape;7487;p8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0" name="Google Shape;7490;p88"/>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1" name="Google Shape;7491;p88"/>
          <p:cNvGrpSpPr/>
          <p:nvPr/>
        </p:nvGrpSpPr>
        <p:grpSpPr>
          <a:xfrm>
            <a:off x="1806843" y="2663092"/>
            <a:ext cx="216271" cy="371814"/>
            <a:chOff x="-39205300" y="3220175"/>
            <a:chExt cx="185100" cy="318225"/>
          </a:xfrm>
        </p:grpSpPr>
        <p:sp>
          <p:nvSpPr>
            <p:cNvPr id="7492" name="Google Shape;7492;p8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88"/>
          <p:cNvGrpSpPr/>
          <p:nvPr/>
        </p:nvGrpSpPr>
        <p:grpSpPr>
          <a:xfrm>
            <a:off x="1772370" y="3123163"/>
            <a:ext cx="300016" cy="369273"/>
            <a:chOff x="-39248625" y="3588600"/>
            <a:chExt cx="256775" cy="316050"/>
          </a:xfrm>
        </p:grpSpPr>
        <p:sp>
          <p:nvSpPr>
            <p:cNvPr id="7495" name="Google Shape;7495;p8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7" name="Google Shape;7497;p88"/>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8"/>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9" name="Google Shape;7499;p88"/>
          <p:cNvGrpSpPr/>
          <p:nvPr/>
        </p:nvGrpSpPr>
        <p:grpSpPr>
          <a:xfrm>
            <a:off x="1223084" y="1311179"/>
            <a:ext cx="429504" cy="370879"/>
            <a:chOff x="-42651700" y="3217825"/>
            <a:chExt cx="367600" cy="317425"/>
          </a:xfrm>
        </p:grpSpPr>
        <p:sp>
          <p:nvSpPr>
            <p:cNvPr id="7500" name="Google Shape;7500;p8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88"/>
          <p:cNvGrpSpPr/>
          <p:nvPr/>
        </p:nvGrpSpPr>
        <p:grpSpPr>
          <a:xfrm>
            <a:off x="1258516" y="1750829"/>
            <a:ext cx="358640" cy="363226"/>
            <a:chOff x="-42617300" y="3587775"/>
            <a:chExt cx="306950" cy="310875"/>
          </a:xfrm>
        </p:grpSpPr>
        <p:sp>
          <p:nvSpPr>
            <p:cNvPr id="7505" name="Google Shape;7505;p8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7" name="Google Shape;7507;p88"/>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8" name="Google Shape;7508;p88"/>
          <p:cNvGrpSpPr/>
          <p:nvPr/>
        </p:nvGrpSpPr>
        <p:grpSpPr>
          <a:xfrm>
            <a:off x="3430343" y="1335569"/>
            <a:ext cx="376926" cy="370324"/>
            <a:chOff x="-40748275" y="3238700"/>
            <a:chExt cx="322600" cy="316950"/>
          </a:xfrm>
        </p:grpSpPr>
        <p:sp>
          <p:nvSpPr>
            <p:cNvPr id="7509" name="Google Shape;7509;p8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88"/>
          <p:cNvGrpSpPr/>
          <p:nvPr/>
        </p:nvGrpSpPr>
        <p:grpSpPr>
          <a:xfrm>
            <a:off x="3432899" y="1803553"/>
            <a:ext cx="371814" cy="338690"/>
            <a:chOff x="-40745125" y="3632900"/>
            <a:chExt cx="318225" cy="289875"/>
          </a:xfrm>
        </p:grpSpPr>
        <p:sp>
          <p:nvSpPr>
            <p:cNvPr id="7516" name="Google Shape;7516;p8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88"/>
          <p:cNvGrpSpPr/>
          <p:nvPr/>
        </p:nvGrpSpPr>
        <p:grpSpPr>
          <a:xfrm>
            <a:off x="3437047" y="2214764"/>
            <a:ext cx="363518" cy="370178"/>
            <a:chOff x="-40742750" y="3972175"/>
            <a:chExt cx="311125" cy="316825"/>
          </a:xfrm>
        </p:grpSpPr>
        <p:sp>
          <p:nvSpPr>
            <p:cNvPr id="7524" name="Google Shape;7524;p8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88"/>
          <p:cNvGrpSpPr/>
          <p:nvPr/>
        </p:nvGrpSpPr>
        <p:grpSpPr>
          <a:xfrm>
            <a:off x="2219708" y="2664932"/>
            <a:ext cx="266892" cy="369974"/>
            <a:chOff x="-38860325" y="3221750"/>
            <a:chExt cx="228425" cy="316650"/>
          </a:xfrm>
        </p:grpSpPr>
        <p:sp>
          <p:nvSpPr>
            <p:cNvPr id="7527" name="Google Shape;7527;p8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88"/>
          <p:cNvGrpSpPr/>
          <p:nvPr/>
        </p:nvGrpSpPr>
        <p:grpSpPr>
          <a:xfrm>
            <a:off x="2170515" y="3126989"/>
            <a:ext cx="380081" cy="367111"/>
            <a:chOff x="-38905225" y="3591875"/>
            <a:chExt cx="325300" cy="314200"/>
          </a:xfrm>
        </p:grpSpPr>
        <p:sp>
          <p:nvSpPr>
            <p:cNvPr id="7532" name="Google Shape;7532;p8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5" name="Google Shape;7535;p88"/>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6" name="Google Shape;7536;p88"/>
          <p:cNvGrpSpPr/>
          <p:nvPr/>
        </p:nvGrpSpPr>
        <p:grpSpPr>
          <a:xfrm>
            <a:off x="3977265" y="3112069"/>
            <a:ext cx="290815" cy="369740"/>
            <a:chOff x="-37370925" y="3579105"/>
            <a:chExt cx="248900" cy="316450"/>
          </a:xfrm>
        </p:grpSpPr>
        <p:sp>
          <p:nvSpPr>
            <p:cNvPr id="7537" name="Google Shape;7537;p8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9" name="Google Shape;7539;p88"/>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8"/>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1" name="Google Shape;7541;p88"/>
          <p:cNvGrpSpPr/>
          <p:nvPr/>
        </p:nvGrpSpPr>
        <p:grpSpPr>
          <a:xfrm>
            <a:off x="1670640" y="2190140"/>
            <a:ext cx="371814" cy="369974"/>
            <a:chOff x="-42259725" y="3951100"/>
            <a:chExt cx="318225" cy="316650"/>
          </a:xfrm>
        </p:grpSpPr>
        <p:sp>
          <p:nvSpPr>
            <p:cNvPr id="7542" name="Google Shape;7542;p8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88"/>
          <p:cNvGrpSpPr/>
          <p:nvPr/>
        </p:nvGrpSpPr>
        <p:grpSpPr>
          <a:xfrm>
            <a:off x="3869002" y="1369161"/>
            <a:ext cx="370879" cy="337755"/>
            <a:chOff x="-40378075" y="3267450"/>
            <a:chExt cx="317425" cy="289075"/>
          </a:xfrm>
        </p:grpSpPr>
        <p:sp>
          <p:nvSpPr>
            <p:cNvPr id="7545" name="Google Shape;7545;p8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88"/>
          <p:cNvGrpSpPr/>
          <p:nvPr/>
        </p:nvGrpSpPr>
        <p:grpSpPr>
          <a:xfrm>
            <a:off x="3872668" y="1770429"/>
            <a:ext cx="363548" cy="369974"/>
            <a:chOff x="-40372575" y="3604550"/>
            <a:chExt cx="311150" cy="316650"/>
          </a:xfrm>
        </p:grpSpPr>
        <p:sp>
          <p:nvSpPr>
            <p:cNvPr id="7550" name="Google Shape;7550;p8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3" name="Google Shape;7553;p88"/>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4" name="Google Shape;7554;p88"/>
          <p:cNvGrpSpPr/>
          <p:nvPr/>
        </p:nvGrpSpPr>
        <p:grpSpPr>
          <a:xfrm>
            <a:off x="2596617" y="2663092"/>
            <a:ext cx="399038" cy="372165"/>
            <a:chOff x="-38542250" y="3220175"/>
            <a:chExt cx="341525" cy="318525"/>
          </a:xfrm>
        </p:grpSpPr>
        <p:sp>
          <p:nvSpPr>
            <p:cNvPr id="7555" name="Google Shape;7555;p8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88"/>
          <p:cNvGrpSpPr/>
          <p:nvPr/>
        </p:nvGrpSpPr>
        <p:grpSpPr>
          <a:xfrm>
            <a:off x="2618549" y="3122462"/>
            <a:ext cx="369974" cy="369068"/>
            <a:chOff x="-38537400" y="3588000"/>
            <a:chExt cx="316650" cy="315875"/>
          </a:xfrm>
        </p:grpSpPr>
        <p:sp>
          <p:nvSpPr>
            <p:cNvPr id="7559" name="Google Shape;7559;p8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88"/>
          <p:cNvGrpSpPr/>
          <p:nvPr/>
        </p:nvGrpSpPr>
        <p:grpSpPr>
          <a:xfrm>
            <a:off x="2617629" y="3579991"/>
            <a:ext cx="371814" cy="369974"/>
            <a:chOff x="-38538975" y="3954250"/>
            <a:chExt cx="318225" cy="316650"/>
          </a:xfrm>
        </p:grpSpPr>
        <p:sp>
          <p:nvSpPr>
            <p:cNvPr id="7564" name="Google Shape;7564;p8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88"/>
          <p:cNvGrpSpPr/>
          <p:nvPr/>
        </p:nvGrpSpPr>
        <p:grpSpPr>
          <a:xfrm>
            <a:off x="3934941" y="3574918"/>
            <a:ext cx="375465" cy="371814"/>
            <a:chOff x="-37385100" y="3949908"/>
            <a:chExt cx="321350" cy="318225"/>
          </a:xfrm>
        </p:grpSpPr>
        <p:sp>
          <p:nvSpPr>
            <p:cNvPr id="7567" name="Google Shape;7567;p8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9" name="Google Shape;7569;p88"/>
          <p:cNvGrpSpPr/>
          <p:nvPr/>
        </p:nvGrpSpPr>
        <p:grpSpPr>
          <a:xfrm>
            <a:off x="2110600" y="1310478"/>
            <a:ext cx="370909" cy="370675"/>
            <a:chOff x="-41895050" y="3217225"/>
            <a:chExt cx="317450" cy="317250"/>
          </a:xfrm>
        </p:grpSpPr>
        <p:sp>
          <p:nvSpPr>
            <p:cNvPr id="7570" name="Google Shape;7570;p8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88"/>
          <p:cNvGrpSpPr/>
          <p:nvPr/>
        </p:nvGrpSpPr>
        <p:grpSpPr>
          <a:xfrm>
            <a:off x="2110148" y="1747412"/>
            <a:ext cx="371814" cy="369974"/>
            <a:chOff x="-41893475" y="3584850"/>
            <a:chExt cx="318225" cy="316650"/>
          </a:xfrm>
        </p:grpSpPr>
        <p:sp>
          <p:nvSpPr>
            <p:cNvPr id="7576" name="Google Shape;7576;p8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0" name="Google Shape;7580;p88"/>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8"/>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2" name="Google Shape;7582;p88"/>
          <p:cNvGrpSpPr/>
          <p:nvPr/>
        </p:nvGrpSpPr>
        <p:grpSpPr>
          <a:xfrm>
            <a:off x="880176" y="3142704"/>
            <a:ext cx="337522" cy="370909"/>
            <a:chOff x="-39998250" y="3605325"/>
            <a:chExt cx="288875" cy="317450"/>
          </a:xfrm>
        </p:grpSpPr>
        <p:sp>
          <p:nvSpPr>
            <p:cNvPr id="7583" name="Google Shape;7583;p8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88"/>
          <p:cNvGrpSpPr/>
          <p:nvPr/>
        </p:nvGrpSpPr>
        <p:grpSpPr>
          <a:xfrm>
            <a:off x="863950" y="3601168"/>
            <a:ext cx="369974" cy="369945"/>
            <a:chOff x="-40011050" y="3972375"/>
            <a:chExt cx="316650" cy="316625"/>
          </a:xfrm>
        </p:grpSpPr>
        <p:sp>
          <p:nvSpPr>
            <p:cNvPr id="7586" name="Google Shape;7586;p8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88"/>
          <p:cNvGrpSpPr/>
          <p:nvPr/>
        </p:nvGrpSpPr>
        <p:grpSpPr>
          <a:xfrm>
            <a:off x="3095881" y="2665867"/>
            <a:ext cx="266921" cy="369039"/>
            <a:chOff x="-38129425" y="3222550"/>
            <a:chExt cx="228450" cy="315850"/>
          </a:xfrm>
        </p:grpSpPr>
        <p:sp>
          <p:nvSpPr>
            <p:cNvPr id="7589" name="Google Shape;7589;p8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88"/>
          <p:cNvGrpSpPr/>
          <p:nvPr/>
        </p:nvGrpSpPr>
        <p:grpSpPr>
          <a:xfrm>
            <a:off x="3050850" y="3122462"/>
            <a:ext cx="371785" cy="369974"/>
            <a:chOff x="-38172725" y="3588000"/>
            <a:chExt cx="318200" cy="316650"/>
          </a:xfrm>
        </p:grpSpPr>
        <p:sp>
          <p:nvSpPr>
            <p:cNvPr id="7592" name="Google Shape;7592;p8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88"/>
          <p:cNvGrpSpPr/>
          <p:nvPr/>
        </p:nvGrpSpPr>
        <p:grpSpPr>
          <a:xfrm>
            <a:off x="3126752" y="3580897"/>
            <a:ext cx="219981" cy="369974"/>
            <a:chOff x="-38109725" y="3955025"/>
            <a:chExt cx="188275" cy="316650"/>
          </a:xfrm>
        </p:grpSpPr>
        <p:sp>
          <p:nvSpPr>
            <p:cNvPr id="7601" name="Google Shape;7601;p8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3" name="Google Shape;7603;p88"/>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4" name="Google Shape;7604;p88"/>
          <p:cNvGrpSpPr/>
          <p:nvPr/>
        </p:nvGrpSpPr>
        <p:grpSpPr>
          <a:xfrm>
            <a:off x="2542151" y="1312318"/>
            <a:ext cx="373654" cy="369068"/>
            <a:chOff x="-41530375" y="3218800"/>
            <a:chExt cx="319800" cy="315875"/>
          </a:xfrm>
        </p:grpSpPr>
        <p:sp>
          <p:nvSpPr>
            <p:cNvPr id="7605" name="Google Shape;7605;p8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88"/>
          <p:cNvGrpSpPr/>
          <p:nvPr/>
        </p:nvGrpSpPr>
        <p:grpSpPr>
          <a:xfrm>
            <a:off x="2544444" y="1827476"/>
            <a:ext cx="369068" cy="289004"/>
            <a:chOff x="-41526450" y="3653375"/>
            <a:chExt cx="315875" cy="247350"/>
          </a:xfrm>
        </p:grpSpPr>
        <p:sp>
          <p:nvSpPr>
            <p:cNvPr id="7608" name="Google Shape;7608;p8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88"/>
          <p:cNvGrpSpPr/>
          <p:nvPr/>
        </p:nvGrpSpPr>
        <p:grpSpPr>
          <a:xfrm>
            <a:off x="2545831" y="2190140"/>
            <a:ext cx="366293" cy="369974"/>
            <a:chOff x="-41526450" y="3951100"/>
            <a:chExt cx="313500" cy="316650"/>
          </a:xfrm>
        </p:grpSpPr>
        <p:sp>
          <p:nvSpPr>
            <p:cNvPr id="7611" name="Google Shape;7611;p8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88"/>
          <p:cNvGrpSpPr/>
          <p:nvPr/>
        </p:nvGrpSpPr>
        <p:grpSpPr>
          <a:xfrm>
            <a:off x="1311086" y="2684269"/>
            <a:ext cx="339595" cy="371814"/>
            <a:chOff x="-39625900" y="3238300"/>
            <a:chExt cx="290650" cy="318225"/>
          </a:xfrm>
        </p:grpSpPr>
        <p:sp>
          <p:nvSpPr>
            <p:cNvPr id="7615" name="Google Shape;7615;p8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7" name="Google Shape;7617;p88"/>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8" name="Google Shape;7618;p88"/>
          <p:cNvGrpSpPr/>
          <p:nvPr/>
        </p:nvGrpSpPr>
        <p:grpSpPr>
          <a:xfrm>
            <a:off x="1305137" y="3600730"/>
            <a:ext cx="366293" cy="370441"/>
            <a:chOff x="-39647175" y="3972000"/>
            <a:chExt cx="313500" cy="317050"/>
          </a:xfrm>
        </p:grpSpPr>
        <p:sp>
          <p:nvSpPr>
            <p:cNvPr id="7619" name="Google Shape;7619;p8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2" name="Google Shape;7622;p88"/>
          <p:cNvGrpSpPr/>
          <p:nvPr/>
        </p:nvGrpSpPr>
        <p:grpSpPr>
          <a:xfrm>
            <a:off x="3474265" y="2664728"/>
            <a:ext cx="375495" cy="370879"/>
            <a:chOff x="-37808850" y="3221575"/>
            <a:chExt cx="321375" cy="317425"/>
          </a:xfrm>
        </p:grpSpPr>
        <p:sp>
          <p:nvSpPr>
            <p:cNvPr id="7623" name="Google Shape;7623;p8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88"/>
          <p:cNvGrpSpPr/>
          <p:nvPr/>
        </p:nvGrpSpPr>
        <p:grpSpPr>
          <a:xfrm>
            <a:off x="3483038" y="3186759"/>
            <a:ext cx="372749" cy="241158"/>
            <a:chOff x="-37806500" y="3643030"/>
            <a:chExt cx="319025" cy="206400"/>
          </a:xfrm>
        </p:grpSpPr>
        <p:sp>
          <p:nvSpPr>
            <p:cNvPr id="7626" name="Google Shape;7626;p8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88"/>
          <p:cNvGrpSpPr/>
          <p:nvPr/>
        </p:nvGrpSpPr>
        <p:grpSpPr>
          <a:xfrm>
            <a:off x="3485346" y="3579056"/>
            <a:ext cx="368134" cy="371814"/>
            <a:chOff x="-37804925" y="3953450"/>
            <a:chExt cx="315075" cy="318225"/>
          </a:xfrm>
        </p:grpSpPr>
        <p:sp>
          <p:nvSpPr>
            <p:cNvPr id="7629" name="Google Shape;7629;p8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2" name="Google Shape;7632;p88"/>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3" name="Google Shape;7633;p88"/>
          <p:cNvGrpSpPr/>
          <p:nvPr/>
        </p:nvGrpSpPr>
        <p:grpSpPr>
          <a:xfrm>
            <a:off x="4840364" y="1328538"/>
            <a:ext cx="355663" cy="308725"/>
            <a:chOff x="-28462125" y="3199700"/>
            <a:chExt cx="298550" cy="259150"/>
          </a:xfrm>
        </p:grpSpPr>
        <p:sp>
          <p:nvSpPr>
            <p:cNvPr id="7634" name="Google Shape;7634;p8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7" name="Google Shape;7637;p88"/>
          <p:cNvGrpSpPr/>
          <p:nvPr/>
        </p:nvGrpSpPr>
        <p:grpSpPr>
          <a:xfrm>
            <a:off x="4841317" y="1763228"/>
            <a:ext cx="353757" cy="352833"/>
            <a:chOff x="-28461325" y="3545475"/>
            <a:chExt cx="296950" cy="296175"/>
          </a:xfrm>
        </p:grpSpPr>
        <p:sp>
          <p:nvSpPr>
            <p:cNvPr id="7638" name="Google Shape;7638;p8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88"/>
          <p:cNvGrpSpPr/>
          <p:nvPr/>
        </p:nvGrpSpPr>
        <p:grpSpPr>
          <a:xfrm>
            <a:off x="4837550" y="2213272"/>
            <a:ext cx="361292" cy="352803"/>
            <a:chOff x="-28463700" y="3914875"/>
            <a:chExt cx="303275" cy="296150"/>
          </a:xfrm>
        </p:grpSpPr>
        <p:sp>
          <p:nvSpPr>
            <p:cNvPr id="7645" name="Google Shape;7645;p8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88"/>
          <p:cNvGrpSpPr/>
          <p:nvPr/>
        </p:nvGrpSpPr>
        <p:grpSpPr>
          <a:xfrm>
            <a:off x="7072335" y="1369355"/>
            <a:ext cx="351880" cy="227092"/>
            <a:chOff x="-26573400" y="3224125"/>
            <a:chExt cx="295375" cy="190625"/>
          </a:xfrm>
        </p:grpSpPr>
        <p:sp>
          <p:nvSpPr>
            <p:cNvPr id="7648" name="Google Shape;7648;p8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88"/>
          <p:cNvGrpSpPr/>
          <p:nvPr/>
        </p:nvGrpSpPr>
        <p:grpSpPr>
          <a:xfrm>
            <a:off x="7072335" y="1763690"/>
            <a:ext cx="351880" cy="351910"/>
            <a:chOff x="-26573400" y="3546250"/>
            <a:chExt cx="295375" cy="295400"/>
          </a:xfrm>
        </p:grpSpPr>
        <p:sp>
          <p:nvSpPr>
            <p:cNvPr id="7651" name="Google Shape;7651;p8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88"/>
          <p:cNvGrpSpPr/>
          <p:nvPr/>
        </p:nvGrpSpPr>
        <p:grpSpPr>
          <a:xfrm>
            <a:off x="7060615" y="2213599"/>
            <a:ext cx="375319" cy="352148"/>
            <a:chOff x="-26583625" y="3917025"/>
            <a:chExt cx="315050" cy="295600"/>
          </a:xfrm>
        </p:grpSpPr>
        <p:sp>
          <p:nvSpPr>
            <p:cNvPr id="7657" name="Google Shape;7657;p8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1" name="Google Shape;7661;p88"/>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2" name="Google Shape;7662;p88"/>
          <p:cNvGrpSpPr/>
          <p:nvPr/>
        </p:nvGrpSpPr>
        <p:grpSpPr>
          <a:xfrm>
            <a:off x="5759130" y="3172629"/>
            <a:ext cx="289039" cy="352833"/>
            <a:chOff x="-24694925" y="3518700"/>
            <a:chExt cx="242625" cy="296175"/>
          </a:xfrm>
        </p:grpSpPr>
        <p:sp>
          <p:nvSpPr>
            <p:cNvPr id="7663" name="Google Shape;7663;p8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88"/>
          <p:cNvGrpSpPr/>
          <p:nvPr/>
        </p:nvGrpSpPr>
        <p:grpSpPr>
          <a:xfrm>
            <a:off x="5758668" y="3622657"/>
            <a:ext cx="289962" cy="352833"/>
            <a:chOff x="-24709100" y="3888875"/>
            <a:chExt cx="243400" cy="296175"/>
          </a:xfrm>
        </p:grpSpPr>
        <p:sp>
          <p:nvSpPr>
            <p:cNvPr id="7668" name="Google Shape;7668;p8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88"/>
          <p:cNvGrpSpPr/>
          <p:nvPr/>
        </p:nvGrpSpPr>
        <p:grpSpPr>
          <a:xfrm>
            <a:off x="7958668" y="2695320"/>
            <a:ext cx="356556" cy="349557"/>
            <a:chOff x="-22863675" y="3131775"/>
            <a:chExt cx="299300" cy="293425"/>
          </a:xfrm>
        </p:grpSpPr>
        <p:sp>
          <p:nvSpPr>
            <p:cNvPr id="7672" name="Google Shape;7672;p8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88"/>
          <p:cNvGrpSpPr/>
          <p:nvPr/>
        </p:nvGrpSpPr>
        <p:grpSpPr>
          <a:xfrm>
            <a:off x="5301532" y="1306499"/>
            <a:ext cx="310602" cy="352803"/>
            <a:chOff x="-28069875" y="3175300"/>
            <a:chExt cx="260725" cy="296150"/>
          </a:xfrm>
        </p:grpSpPr>
        <p:sp>
          <p:nvSpPr>
            <p:cNvPr id="7676" name="Google Shape;7676;p8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5" name="Google Shape;7685;p88"/>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6" name="Google Shape;7686;p88"/>
          <p:cNvGrpSpPr/>
          <p:nvPr/>
        </p:nvGrpSpPr>
        <p:grpSpPr>
          <a:xfrm>
            <a:off x="5342810" y="2213733"/>
            <a:ext cx="228045" cy="351880"/>
            <a:chOff x="-28032075" y="3916450"/>
            <a:chExt cx="191425" cy="295375"/>
          </a:xfrm>
        </p:grpSpPr>
        <p:sp>
          <p:nvSpPr>
            <p:cNvPr id="7687" name="Google Shape;7687;p8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88"/>
          <p:cNvGrpSpPr/>
          <p:nvPr/>
        </p:nvGrpSpPr>
        <p:grpSpPr>
          <a:xfrm>
            <a:off x="7508157" y="1306484"/>
            <a:ext cx="352833" cy="352833"/>
            <a:chOff x="-26201650" y="3176075"/>
            <a:chExt cx="296175" cy="296175"/>
          </a:xfrm>
        </p:grpSpPr>
        <p:sp>
          <p:nvSpPr>
            <p:cNvPr id="7691" name="Google Shape;7691;p8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88"/>
          <p:cNvGrpSpPr/>
          <p:nvPr/>
        </p:nvGrpSpPr>
        <p:grpSpPr>
          <a:xfrm>
            <a:off x="7507680" y="1763705"/>
            <a:ext cx="353786" cy="351880"/>
            <a:chOff x="-26204800" y="3547050"/>
            <a:chExt cx="296975" cy="295375"/>
          </a:xfrm>
        </p:grpSpPr>
        <p:sp>
          <p:nvSpPr>
            <p:cNvPr id="7694" name="Google Shape;7694;p8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6" name="Google Shape;7696;p88"/>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7" name="Google Shape;7697;p88"/>
          <p:cNvGrpSpPr/>
          <p:nvPr/>
        </p:nvGrpSpPr>
        <p:grpSpPr>
          <a:xfrm>
            <a:off x="6178935" y="2693683"/>
            <a:ext cx="345328" cy="352833"/>
            <a:chOff x="-24353875" y="3147725"/>
            <a:chExt cx="289875" cy="296175"/>
          </a:xfrm>
        </p:grpSpPr>
        <p:sp>
          <p:nvSpPr>
            <p:cNvPr id="7698" name="Google Shape;7698;p8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88"/>
          <p:cNvGrpSpPr/>
          <p:nvPr/>
        </p:nvGrpSpPr>
        <p:grpSpPr>
          <a:xfrm>
            <a:off x="6186917" y="3173090"/>
            <a:ext cx="329365" cy="351910"/>
            <a:chOff x="-24344425" y="3519475"/>
            <a:chExt cx="276475" cy="295400"/>
          </a:xfrm>
        </p:grpSpPr>
        <p:sp>
          <p:nvSpPr>
            <p:cNvPr id="7701" name="Google Shape;7701;p8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88"/>
          <p:cNvGrpSpPr/>
          <p:nvPr/>
        </p:nvGrpSpPr>
        <p:grpSpPr>
          <a:xfrm>
            <a:off x="6176597" y="3625010"/>
            <a:ext cx="350004" cy="348128"/>
            <a:chOff x="-24353075" y="3891250"/>
            <a:chExt cx="293800" cy="292225"/>
          </a:xfrm>
        </p:grpSpPr>
        <p:sp>
          <p:nvSpPr>
            <p:cNvPr id="7704" name="Google Shape;7704;p8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88"/>
          <p:cNvGrpSpPr/>
          <p:nvPr/>
        </p:nvGrpSpPr>
        <p:grpSpPr>
          <a:xfrm>
            <a:off x="7960068" y="3173313"/>
            <a:ext cx="353757" cy="351463"/>
            <a:chOff x="-22845575" y="3504075"/>
            <a:chExt cx="296950" cy="295025"/>
          </a:xfrm>
        </p:grpSpPr>
        <p:sp>
          <p:nvSpPr>
            <p:cNvPr id="7707" name="Google Shape;7707;p8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88"/>
          <p:cNvGrpSpPr/>
          <p:nvPr/>
        </p:nvGrpSpPr>
        <p:grpSpPr>
          <a:xfrm>
            <a:off x="5753249" y="1306961"/>
            <a:ext cx="299344" cy="351880"/>
            <a:chOff x="-27691025" y="3175300"/>
            <a:chExt cx="251275" cy="295375"/>
          </a:xfrm>
        </p:grpSpPr>
        <p:sp>
          <p:nvSpPr>
            <p:cNvPr id="7710" name="Google Shape;7710;p8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88"/>
          <p:cNvGrpSpPr/>
          <p:nvPr/>
        </p:nvGrpSpPr>
        <p:grpSpPr>
          <a:xfrm>
            <a:off x="5725566" y="1825637"/>
            <a:ext cx="354710" cy="228015"/>
            <a:chOff x="-27721750" y="3598250"/>
            <a:chExt cx="297750" cy="191400"/>
          </a:xfrm>
        </p:grpSpPr>
        <p:sp>
          <p:nvSpPr>
            <p:cNvPr id="7715" name="Google Shape;7715;p8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88"/>
          <p:cNvGrpSpPr/>
          <p:nvPr/>
        </p:nvGrpSpPr>
        <p:grpSpPr>
          <a:xfrm>
            <a:off x="5726966" y="2219183"/>
            <a:ext cx="351910" cy="340980"/>
            <a:chOff x="-27719400" y="3925600"/>
            <a:chExt cx="295400" cy="286225"/>
          </a:xfrm>
        </p:grpSpPr>
        <p:sp>
          <p:nvSpPr>
            <p:cNvPr id="7718" name="Google Shape;7718;p8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88"/>
          <p:cNvGrpSpPr/>
          <p:nvPr/>
        </p:nvGrpSpPr>
        <p:grpSpPr>
          <a:xfrm>
            <a:off x="7948238" y="1306023"/>
            <a:ext cx="353757" cy="353757"/>
            <a:chOff x="-25834600" y="3176875"/>
            <a:chExt cx="296950" cy="296950"/>
          </a:xfrm>
        </p:grpSpPr>
        <p:sp>
          <p:nvSpPr>
            <p:cNvPr id="7721" name="Google Shape;7721;p8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88"/>
          <p:cNvGrpSpPr/>
          <p:nvPr/>
        </p:nvGrpSpPr>
        <p:grpSpPr>
          <a:xfrm>
            <a:off x="7948238" y="1774024"/>
            <a:ext cx="353757" cy="331241"/>
            <a:chOff x="-25834600" y="3564375"/>
            <a:chExt cx="296950" cy="278050"/>
          </a:xfrm>
        </p:grpSpPr>
        <p:sp>
          <p:nvSpPr>
            <p:cNvPr id="7727" name="Google Shape;7727;p8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88"/>
          <p:cNvGrpSpPr/>
          <p:nvPr/>
        </p:nvGrpSpPr>
        <p:grpSpPr>
          <a:xfrm>
            <a:off x="7946362" y="2213376"/>
            <a:ext cx="357509" cy="352595"/>
            <a:chOff x="-25834600" y="3915850"/>
            <a:chExt cx="300100" cy="295975"/>
          </a:xfrm>
        </p:grpSpPr>
        <p:sp>
          <p:nvSpPr>
            <p:cNvPr id="7736" name="Google Shape;7736;p8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88"/>
          <p:cNvGrpSpPr/>
          <p:nvPr/>
        </p:nvGrpSpPr>
        <p:grpSpPr>
          <a:xfrm>
            <a:off x="6681790" y="2694606"/>
            <a:ext cx="228968" cy="350987"/>
            <a:chOff x="-23930925" y="3149300"/>
            <a:chExt cx="192200" cy="294625"/>
          </a:xfrm>
        </p:grpSpPr>
        <p:sp>
          <p:nvSpPr>
            <p:cNvPr id="7740" name="Google Shape;7740;p8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88"/>
          <p:cNvGrpSpPr/>
          <p:nvPr/>
        </p:nvGrpSpPr>
        <p:grpSpPr>
          <a:xfrm>
            <a:off x="6638620" y="3173090"/>
            <a:ext cx="315307" cy="351910"/>
            <a:chOff x="-23962425" y="3519475"/>
            <a:chExt cx="264675" cy="295400"/>
          </a:xfrm>
        </p:grpSpPr>
        <p:sp>
          <p:nvSpPr>
            <p:cNvPr id="7745" name="Google Shape;7745;p8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7" name="Google Shape;7747;p88"/>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8" name="Google Shape;7748;p88"/>
          <p:cNvGrpSpPr/>
          <p:nvPr/>
        </p:nvGrpSpPr>
        <p:grpSpPr>
          <a:xfrm>
            <a:off x="8017295" y="3623134"/>
            <a:ext cx="239302" cy="351880"/>
            <a:chOff x="-22788075" y="3904625"/>
            <a:chExt cx="200875" cy="295375"/>
          </a:xfrm>
        </p:grpSpPr>
        <p:sp>
          <p:nvSpPr>
            <p:cNvPr id="7749" name="Google Shape;7749;p8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88"/>
          <p:cNvGrpSpPr/>
          <p:nvPr/>
        </p:nvGrpSpPr>
        <p:grpSpPr>
          <a:xfrm>
            <a:off x="6172593" y="1306499"/>
            <a:ext cx="354710" cy="352803"/>
            <a:chOff x="-27351575" y="3175300"/>
            <a:chExt cx="297750" cy="296150"/>
          </a:xfrm>
        </p:grpSpPr>
        <p:sp>
          <p:nvSpPr>
            <p:cNvPr id="7754" name="Google Shape;7754;p8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88"/>
          <p:cNvGrpSpPr/>
          <p:nvPr/>
        </p:nvGrpSpPr>
        <p:grpSpPr>
          <a:xfrm>
            <a:off x="6218402" y="1758809"/>
            <a:ext cx="269293" cy="353072"/>
            <a:chOff x="-27313750" y="3545275"/>
            <a:chExt cx="226050" cy="296375"/>
          </a:xfrm>
        </p:grpSpPr>
        <p:sp>
          <p:nvSpPr>
            <p:cNvPr id="7759" name="Google Shape;7759;p8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88"/>
          <p:cNvGrpSpPr/>
          <p:nvPr/>
        </p:nvGrpSpPr>
        <p:grpSpPr>
          <a:xfrm>
            <a:off x="6172593" y="2211380"/>
            <a:ext cx="354710" cy="356586"/>
            <a:chOff x="-27351575" y="3915650"/>
            <a:chExt cx="297750" cy="299325"/>
          </a:xfrm>
        </p:grpSpPr>
        <p:sp>
          <p:nvSpPr>
            <p:cNvPr id="7763" name="Google Shape;7763;p8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88"/>
          <p:cNvGrpSpPr/>
          <p:nvPr/>
        </p:nvGrpSpPr>
        <p:grpSpPr>
          <a:xfrm>
            <a:off x="4860084" y="2693579"/>
            <a:ext cx="319060" cy="353042"/>
            <a:chOff x="-25445525" y="3175900"/>
            <a:chExt cx="267825" cy="296350"/>
          </a:xfrm>
        </p:grpSpPr>
        <p:sp>
          <p:nvSpPr>
            <p:cNvPr id="7766" name="Google Shape;7766;p8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88"/>
          <p:cNvGrpSpPr/>
          <p:nvPr/>
        </p:nvGrpSpPr>
        <p:grpSpPr>
          <a:xfrm>
            <a:off x="4841797" y="3183902"/>
            <a:ext cx="355633" cy="330288"/>
            <a:chOff x="-25465200" y="3565175"/>
            <a:chExt cx="298525" cy="277250"/>
          </a:xfrm>
        </p:grpSpPr>
        <p:sp>
          <p:nvSpPr>
            <p:cNvPr id="7770" name="Google Shape;7770;p8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88"/>
          <p:cNvGrpSpPr/>
          <p:nvPr/>
        </p:nvGrpSpPr>
        <p:grpSpPr>
          <a:xfrm>
            <a:off x="4841336" y="3623432"/>
            <a:ext cx="356556" cy="351285"/>
            <a:chOff x="-25465200" y="3916150"/>
            <a:chExt cx="299300" cy="294875"/>
          </a:xfrm>
        </p:grpSpPr>
        <p:sp>
          <p:nvSpPr>
            <p:cNvPr id="7773" name="Google Shape;7773;p8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88"/>
          <p:cNvGrpSpPr/>
          <p:nvPr/>
        </p:nvGrpSpPr>
        <p:grpSpPr>
          <a:xfrm>
            <a:off x="7068775" y="2693698"/>
            <a:ext cx="351880" cy="352803"/>
            <a:chOff x="-23615075" y="3148525"/>
            <a:chExt cx="295375" cy="296150"/>
          </a:xfrm>
        </p:grpSpPr>
        <p:sp>
          <p:nvSpPr>
            <p:cNvPr id="7776" name="Google Shape;7776;p8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0" name="Google Shape;7780;p88"/>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1" name="Google Shape;7781;p88"/>
          <p:cNvGrpSpPr/>
          <p:nvPr/>
        </p:nvGrpSpPr>
        <p:grpSpPr>
          <a:xfrm>
            <a:off x="7068299" y="3632977"/>
            <a:ext cx="352833" cy="332194"/>
            <a:chOff x="-23615075" y="3906200"/>
            <a:chExt cx="296175" cy="278850"/>
          </a:xfrm>
        </p:grpSpPr>
        <p:sp>
          <p:nvSpPr>
            <p:cNvPr id="7782" name="Google Shape;7782;p8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5" name="Google Shape;7785;p88"/>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6" name="Google Shape;7786;p88"/>
          <p:cNvGrpSpPr/>
          <p:nvPr/>
        </p:nvGrpSpPr>
        <p:grpSpPr>
          <a:xfrm>
            <a:off x="6617268" y="1306618"/>
            <a:ext cx="353757" cy="352565"/>
            <a:chOff x="-26980600" y="3175500"/>
            <a:chExt cx="296950" cy="295950"/>
          </a:xfrm>
        </p:grpSpPr>
        <p:sp>
          <p:nvSpPr>
            <p:cNvPr id="7787" name="Google Shape;7787;p8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0" name="Google Shape;7790;p88"/>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1" name="Google Shape;7791;p88"/>
          <p:cNvGrpSpPr/>
          <p:nvPr/>
        </p:nvGrpSpPr>
        <p:grpSpPr>
          <a:xfrm>
            <a:off x="6617744" y="2245154"/>
            <a:ext cx="352803" cy="289039"/>
            <a:chOff x="-26981375" y="3951875"/>
            <a:chExt cx="296150" cy="242625"/>
          </a:xfrm>
        </p:grpSpPr>
        <p:sp>
          <p:nvSpPr>
            <p:cNvPr id="7792" name="Google Shape;7792;p8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88"/>
          <p:cNvGrpSpPr/>
          <p:nvPr/>
        </p:nvGrpSpPr>
        <p:grpSpPr>
          <a:xfrm>
            <a:off x="5282787" y="2692745"/>
            <a:ext cx="351910" cy="354710"/>
            <a:chOff x="-25094250" y="3176075"/>
            <a:chExt cx="295400" cy="297750"/>
          </a:xfrm>
        </p:grpSpPr>
        <p:sp>
          <p:nvSpPr>
            <p:cNvPr id="7796" name="Google Shape;7796;p8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88"/>
          <p:cNvGrpSpPr/>
          <p:nvPr/>
        </p:nvGrpSpPr>
        <p:grpSpPr>
          <a:xfrm>
            <a:off x="5282787" y="3173106"/>
            <a:ext cx="351910" cy="351880"/>
            <a:chOff x="-25094250" y="3547050"/>
            <a:chExt cx="295400" cy="295375"/>
          </a:xfrm>
        </p:grpSpPr>
        <p:sp>
          <p:nvSpPr>
            <p:cNvPr id="7800" name="Google Shape;7800;p8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5" name="Google Shape;7805;p88"/>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6" name="Google Shape;7806;p88"/>
          <p:cNvGrpSpPr/>
          <p:nvPr/>
        </p:nvGrpSpPr>
        <p:grpSpPr>
          <a:xfrm>
            <a:off x="7514864" y="2693698"/>
            <a:ext cx="352803" cy="352803"/>
            <a:chOff x="-23245675" y="3148525"/>
            <a:chExt cx="296150" cy="296150"/>
          </a:xfrm>
        </p:grpSpPr>
        <p:sp>
          <p:nvSpPr>
            <p:cNvPr id="7807" name="Google Shape;7807;p8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0" name="Google Shape;7810;p88"/>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1" name="Google Shape;7811;p88"/>
          <p:cNvGrpSpPr/>
          <p:nvPr/>
        </p:nvGrpSpPr>
        <p:grpSpPr>
          <a:xfrm>
            <a:off x="7515325" y="3622672"/>
            <a:ext cx="351880" cy="352803"/>
            <a:chOff x="-23244900" y="3888100"/>
            <a:chExt cx="295375" cy="296150"/>
          </a:xfrm>
        </p:grpSpPr>
        <p:sp>
          <p:nvSpPr>
            <p:cNvPr id="7812" name="Google Shape;7812;p8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3" name="Google Shape;7823;p88"/>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8"/>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2400">
                <a:solidFill>
                  <a:schemeClr val="lt1"/>
                </a:solidFill>
              </a:rPr>
              <a:t>Educational Icons</a:t>
            </a:r>
            <a:endParaRPr sz="2400">
              <a:solidFill>
                <a:schemeClr val="lt1"/>
              </a:solidFill>
            </a:endParaRPr>
          </a:p>
        </p:txBody>
      </p:sp>
      <p:sp>
        <p:nvSpPr>
          <p:cNvPr id="7825" name="Google Shape;7825;p88"/>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2" name="Shape 1752"/>
        <p:cNvGrpSpPr/>
        <p:nvPr/>
      </p:nvGrpSpPr>
      <p:grpSpPr>
        <a:xfrm>
          <a:off x="0" y="0"/>
          <a:ext cx="0" cy="0"/>
          <a:chOff x="0" y="0"/>
          <a:chExt cx="0" cy="0"/>
        </a:xfrm>
      </p:grpSpPr>
      <p:grpSp>
        <p:nvGrpSpPr>
          <p:cNvPr id="1753" name="Google Shape;1753;p44"/>
          <p:cNvGrpSpPr/>
          <p:nvPr/>
        </p:nvGrpSpPr>
        <p:grpSpPr>
          <a:xfrm>
            <a:off x="3241281" y="-1500378"/>
            <a:ext cx="7031418" cy="7716013"/>
            <a:chOff x="3241281" y="-1500378"/>
            <a:chExt cx="7031418" cy="7716013"/>
          </a:xfrm>
        </p:grpSpPr>
        <p:sp>
          <p:nvSpPr>
            <p:cNvPr id="1754" name="Google Shape;1754;p44"/>
            <p:cNvSpPr/>
            <p:nvPr/>
          </p:nvSpPr>
          <p:spPr>
            <a:xfrm>
              <a:off x="6402925" y="-46200"/>
              <a:ext cx="2802600" cy="5235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grpSp>
          <p:nvGrpSpPr>
            <p:cNvPr id="1755" name="Google Shape;1755;p44"/>
            <p:cNvGrpSpPr/>
            <p:nvPr/>
          </p:nvGrpSpPr>
          <p:grpSpPr>
            <a:xfrm>
              <a:off x="6069352" y="-734385"/>
              <a:ext cx="3810553" cy="5904004"/>
              <a:chOff x="6090602" y="-734385"/>
              <a:chExt cx="3810553" cy="5904004"/>
            </a:xfrm>
          </p:grpSpPr>
          <p:sp>
            <p:nvSpPr>
              <p:cNvPr id="1756" name="Google Shape;1756;p44"/>
              <p:cNvSpPr/>
              <p:nvPr/>
            </p:nvSpPr>
            <p:spPr>
              <a:xfrm>
                <a:off x="6090602" y="-734385"/>
                <a:ext cx="2259454" cy="5904004"/>
              </a:xfrm>
              <a:custGeom>
                <a:rect b="b" l="l" r="r" t="t"/>
                <a:pathLst>
                  <a:path extrusionOk="0" h="3284564" w="1256998">
                    <a:moveTo>
                      <a:pt x="155479" y="1364915"/>
                    </a:moveTo>
                    <a:cubicBezTo>
                      <a:pt x="119963" y="1338216"/>
                      <a:pt x="133250" y="1213782"/>
                      <a:pt x="124433" y="1143121"/>
                    </a:cubicBezTo>
                    <a:cubicBezTo>
                      <a:pt x="115492" y="1072336"/>
                      <a:pt x="53275" y="927536"/>
                      <a:pt x="53275" y="927536"/>
                    </a:cubicBezTo>
                    <a:cubicBezTo>
                      <a:pt x="53275" y="927536"/>
                      <a:pt x="142192" y="1005028"/>
                      <a:pt x="159950" y="1154546"/>
                    </a:cubicBezTo>
                    <a:cubicBezTo>
                      <a:pt x="177709" y="1304065"/>
                      <a:pt x="248866" y="1356098"/>
                      <a:pt x="435392" y="1440420"/>
                    </a:cubicBezTo>
                    <a:cubicBezTo>
                      <a:pt x="491151" y="1465629"/>
                      <a:pt x="528655" y="1490342"/>
                      <a:pt x="553864" y="1512447"/>
                    </a:cubicBezTo>
                    <a:cubicBezTo>
                      <a:pt x="553740" y="1386648"/>
                      <a:pt x="552871" y="1288790"/>
                      <a:pt x="550263" y="1273391"/>
                    </a:cubicBezTo>
                    <a:cubicBezTo>
                      <a:pt x="545047" y="1242717"/>
                      <a:pt x="553368" y="1118533"/>
                      <a:pt x="555727" y="1001551"/>
                    </a:cubicBezTo>
                    <a:cubicBezTo>
                      <a:pt x="527661" y="957465"/>
                      <a:pt x="486680" y="914994"/>
                      <a:pt x="426575" y="892889"/>
                    </a:cubicBezTo>
                    <a:cubicBezTo>
                      <a:pt x="284383" y="840483"/>
                      <a:pt x="139832" y="788449"/>
                      <a:pt x="76622" y="687860"/>
                    </a:cubicBezTo>
                    <a:cubicBezTo>
                      <a:pt x="76622" y="687860"/>
                      <a:pt x="241043" y="757403"/>
                      <a:pt x="344861" y="774541"/>
                    </a:cubicBezTo>
                    <a:cubicBezTo>
                      <a:pt x="428189" y="788325"/>
                      <a:pt x="501831" y="837130"/>
                      <a:pt x="555230" y="889039"/>
                    </a:cubicBezTo>
                    <a:cubicBezTo>
                      <a:pt x="554361" y="865568"/>
                      <a:pt x="552747" y="844208"/>
                      <a:pt x="550263" y="826574"/>
                    </a:cubicBezTo>
                    <a:cubicBezTo>
                      <a:pt x="533250" y="707233"/>
                      <a:pt x="558459" y="481837"/>
                      <a:pt x="491151" y="441974"/>
                    </a:cubicBezTo>
                    <a:cubicBezTo>
                      <a:pt x="423843" y="402235"/>
                      <a:pt x="328593" y="366842"/>
                      <a:pt x="217820" y="309717"/>
                    </a:cubicBezTo>
                    <a:cubicBezTo>
                      <a:pt x="107047" y="252592"/>
                      <a:pt x="76622" y="188388"/>
                      <a:pt x="76622" y="188388"/>
                    </a:cubicBezTo>
                    <a:cubicBezTo>
                      <a:pt x="76622" y="188388"/>
                      <a:pt x="147407" y="269605"/>
                      <a:pt x="228873" y="252219"/>
                    </a:cubicBezTo>
                    <a:cubicBezTo>
                      <a:pt x="310338" y="234833"/>
                      <a:pt x="478857" y="402235"/>
                      <a:pt x="488792" y="344737"/>
                    </a:cubicBezTo>
                    <a:cubicBezTo>
                      <a:pt x="498726" y="287239"/>
                      <a:pt x="417013" y="238683"/>
                      <a:pt x="396646" y="163551"/>
                    </a:cubicBezTo>
                    <a:cubicBezTo>
                      <a:pt x="376280" y="88295"/>
                      <a:pt x="384228" y="0"/>
                      <a:pt x="384228" y="0"/>
                    </a:cubicBezTo>
                    <a:cubicBezTo>
                      <a:pt x="384228" y="0"/>
                      <a:pt x="456379" y="216454"/>
                      <a:pt x="531263" y="287239"/>
                    </a:cubicBezTo>
                    <a:cubicBezTo>
                      <a:pt x="606270" y="358025"/>
                      <a:pt x="628375" y="590002"/>
                      <a:pt x="628375" y="590002"/>
                    </a:cubicBezTo>
                    <a:cubicBezTo>
                      <a:pt x="654206" y="486059"/>
                      <a:pt x="832411" y="433157"/>
                      <a:pt x="907543" y="402235"/>
                    </a:cubicBezTo>
                    <a:cubicBezTo>
                      <a:pt x="982675" y="371313"/>
                      <a:pt x="1009250" y="340391"/>
                      <a:pt x="1044519" y="287364"/>
                    </a:cubicBezTo>
                    <a:cubicBezTo>
                      <a:pt x="1079911" y="234337"/>
                      <a:pt x="1150573" y="143061"/>
                      <a:pt x="1150573" y="143061"/>
                    </a:cubicBezTo>
                    <a:cubicBezTo>
                      <a:pt x="1150573" y="143061"/>
                      <a:pt x="1146102" y="234337"/>
                      <a:pt x="1070970" y="366966"/>
                    </a:cubicBezTo>
                    <a:cubicBezTo>
                      <a:pt x="995838" y="499596"/>
                      <a:pt x="832287" y="477491"/>
                      <a:pt x="774417" y="549394"/>
                    </a:cubicBezTo>
                    <a:cubicBezTo>
                      <a:pt x="716547" y="621297"/>
                      <a:pt x="765972" y="1175906"/>
                      <a:pt x="774417" y="1207449"/>
                    </a:cubicBezTo>
                    <a:cubicBezTo>
                      <a:pt x="782861" y="1238992"/>
                      <a:pt x="880843" y="1171435"/>
                      <a:pt x="916236" y="1123003"/>
                    </a:cubicBezTo>
                    <a:cubicBezTo>
                      <a:pt x="951628" y="1074571"/>
                      <a:pt x="964916" y="826698"/>
                      <a:pt x="978080" y="751566"/>
                    </a:cubicBezTo>
                    <a:cubicBezTo>
                      <a:pt x="991368" y="676435"/>
                      <a:pt x="1035577" y="621669"/>
                      <a:pt x="1035577" y="621669"/>
                    </a:cubicBezTo>
                    <a:cubicBezTo>
                      <a:pt x="1035577" y="621669"/>
                      <a:pt x="1035577" y="621669"/>
                      <a:pt x="1015708" y="786959"/>
                    </a:cubicBezTo>
                    <a:cubicBezTo>
                      <a:pt x="995838" y="952249"/>
                      <a:pt x="1015708" y="1060042"/>
                      <a:pt x="1015708" y="1060042"/>
                    </a:cubicBezTo>
                    <a:cubicBezTo>
                      <a:pt x="1015708" y="1060042"/>
                      <a:pt x="1088604" y="1007884"/>
                      <a:pt x="1092827" y="926170"/>
                    </a:cubicBezTo>
                    <a:cubicBezTo>
                      <a:pt x="1097049" y="844333"/>
                      <a:pt x="1101768" y="817881"/>
                      <a:pt x="1128344" y="791430"/>
                    </a:cubicBezTo>
                    <a:cubicBezTo>
                      <a:pt x="1154919" y="764854"/>
                      <a:pt x="1256999" y="698664"/>
                      <a:pt x="1256999" y="698664"/>
                    </a:cubicBezTo>
                    <a:lnTo>
                      <a:pt x="1137533" y="857993"/>
                    </a:lnTo>
                    <a:cubicBezTo>
                      <a:pt x="1137533" y="857993"/>
                      <a:pt x="1155167" y="928157"/>
                      <a:pt x="1093199" y="1095434"/>
                    </a:cubicBezTo>
                    <a:cubicBezTo>
                      <a:pt x="1031107" y="1262711"/>
                      <a:pt x="801613" y="1330392"/>
                      <a:pt x="782985" y="1407014"/>
                    </a:cubicBezTo>
                    <a:cubicBezTo>
                      <a:pt x="764358" y="1483636"/>
                      <a:pt x="782985" y="3284564"/>
                      <a:pt x="782985" y="3284564"/>
                    </a:cubicBezTo>
                    <a:lnTo>
                      <a:pt x="550263" y="3284564"/>
                    </a:lnTo>
                    <a:cubicBezTo>
                      <a:pt x="550263" y="3284564"/>
                      <a:pt x="552623" y="1927472"/>
                      <a:pt x="553492" y="1694253"/>
                    </a:cubicBezTo>
                    <a:cubicBezTo>
                      <a:pt x="497981" y="1616638"/>
                      <a:pt x="403601" y="1508473"/>
                      <a:pt x="302390" y="1495558"/>
                    </a:cubicBezTo>
                    <a:cubicBezTo>
                      <a:pt x="142688" y="1475191"/>
                      <a:pt x="133250" y="1427132"/>
                      <a:pt x="76622" y="1378203"/>
                    </a:cubicBezTo>
                    <a:cubicBezTo>
                      <a:pt x="19870" y="1329274"/>
                      <a:pt x="0" y="1196024"/>
                      <a:pt x="0" y="1196024"/>
                    </a:cubicBezTo>
                    <a:cubicBezTo>
                      <a:pt x="22229" y="1329274"/>
                      <a:pt x="191120" y="1391491"/>
                      <a:pt x="155479" y="1364915"/>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57" name="Google Shape;1757;p44"/>
              <p:cNvGrpSpPr/>
              <p:nvPr/>
            </p:nvGrpSpPr>
            <p:grpSpPr>
              <a:xfrm rot="-1728423">
                <a:off x="7773288" y="1533572"/>
                <a:ext cx="1872734" cy="1539908"/>
                <a:chOff x="7754112" y="1826157"/>
                <a:chExt cx="1072114" cy="881576"/>
              </a:xfrm>
            </p:grpSpPr>
            <p:sp>
              <p:nvSpPr>
                <p:cNvPr id="1758" name="Google Shape;1758;p44"/>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44"/>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44"/>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1" name="Google Shape;1761;p44"/>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44"/>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3" name="Google Shape;1763;p44"/>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4" name="Google Shape;1764;p44"/>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5" name="Google Shape;1765;p44"/>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6" name="Google Shape;1766;p44"/>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44"/>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44"/>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44"/>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44"/>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1" name="Google Shape;1771;p44"/>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2" name="Google Shape;1772;p44"/>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rgbClr val="99BD75">
                    <a:alpha val="486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773" name="Google Shape;1773;p44"/>
            <p:cNvSpPr/>
            <p:nvPr/>
          </p:nvSpPr>
          <p:spPr>
            <a:xfrm flipH="1" rot="1758753">
              <a:off x="4469632" y="-327100"/>
              <a:ext cx="3446010" cy="5919281"/>
            </a:xfrm>
            <a:custGeom>
              <a:rect b="b" l="l" r="r" t="t"/>
              <a:pathLst>
                <a:path extrusionOk="0" h="3429494" w="1996538">
                  <a:moveTo>
                    <a:pt x="0" y="3429495"/>
                  </a:moveTo>
                  <a:cubicBezTo>
                    <a:pt x="0" y="3429495"/>
                    <a:pt x="116279" y="2995056"/>
                    <a:pt x="22266" y="2543299"/>
                  </a:cubicBezTo>
                  <a:cubicBezTo>
                    <a:pt x="-71747" y="2091542"/>
                    <a:pt x="210292" y="1849582"/>
                    <a:pt x="505691" y="1751116"/>
                  </a:cubicBezTo>
                  <a:cubicBezTo>
                    <a:pt x="801089" y="1652649"/>
                    <a:pt x="949037" y="1594262"/>
                    <a:pt x="1069769" y="1267691"/>
                  </a:cubicBezTo>
                  <a:cubicBezTo>
                    <a:pt x="1190502" y="941119"/>
                    <a:pt x="1158834" y="674420"/>
                    <a:pt x="1231076" y="502227"/>
                  </a:cubicBezTo>
                  <a:cubicBezTo>
                    <a:pt x="1311729" y="308758"/>
                    <a:pt x="1535381" y="49481"/>
                    <a:pt x="1915886" y="0"/>
                  </a:cubicBezTo>
                  <a:lnTo>
                    <a:pt x="1996539" y="0"/>
                  </a:lnTo>
                  <a:lnTo>
                    <a:pt x="1996539" y="3227614"/>
                  </a:lnTo>
                  <a:lnTo>
                    <a:pt x="0" y="34294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44"/>
            <p:cNvSpPr/>
            <p:nvPr/>
          </p:nvSpPr>
          <p:spPr>
            <a:xfrm flipH="1">
              <a:off x="7484284" y="-734375"/>
              <a:ext cx="2450767" cy="6500695"/>
            </a:xfrm>
            <a:custGeom>
              <a:rect b="b" l="l" r="r" t="t"/>
              <a:pathLst>
                <a:path extrusionOk="0" h="3266681" w="1231541">
                  <a:moveTo>
                    <a:pt x="1066127" y="379509"/>
                  </a:moveTo>
                  <a:cubicBezTo>
                    <a:pt x="977459" y="353306"/>
                    <a:pt x="794038" y="605277"/>
                    <a:pt x="783234" y="518844"/>
                  </a:cubicBezTo>
                  <a:cubicBezTo>
                    <a:pt x="772430" y="432287"/>
                    <a:pt x="861346" y="359142"/>
                    <a:pt x="883451" y="246010"/>
                  </a:cubicBezTo>
                  <a:cubicBezTo>
                    <a:pt x="905556" y="132878"/>
                    <a:pt x="896863" y="0"/>
                    <a:pt x="896863" y="0"/>
                  </a:cubicBezTo>
                  <a:cubicBezTo>
                    <a:pt x="896863" y="0"/>
                    <a:pt x="818378" y="325861"/>
                    <a:pt x="736789" y="432287"/>
                  </a:cubicBezTo>
                  <a:cubicBezTo>
                    <a:pt x="655199" y="538714"/>
                    <a:pt x="631107" y="887921"/>
                    <a:pt x="631107" y="887921"/>
                  </a:cubicBezTo>
                  <a:cubicBezTo>
                    <a:pt x="612852" y="786090"/>
                    <a:pt x="524308" y="716795"/>
                    <a:pt x="442098" y="667990"/>
                  </a:cubicBezTo>
                  <a:cubicBezTo>
                    <a:pt x="422477" y="627754"/>
                    <a:pt x="398385" y="567028"/>
                    <a:pt x="396522" y="509406"/>
                  </a:cubicBezTo>
                  <a:cubicBezTo>
                    <a:pt x="393293" y="411300"/>
                    <a:pt x="467432" y="206147"/>
                    <a:pt x="467432" y="206147"/>
                  </a:cubicBezTo>
                  <a:cubicBezTo>
                    <a:pt x="467432" y="206147"/>
                    <a:pt x="380378" y="304253"/>
                    <a:pt x="367463" y="362247"/>
                  </a:cubicBezTo>
                  <a:cubicBezTo>
                    <a:pt x="356411" y="412045"/>
                    <a:pt x="364358" y="580067"/>
                    <a:pt x="366842" y="626512"/>
                  </a:cubicBezTo>
                  <a:cubicBezTo>
                    <a:pt x="352064" y="618689"/>
                    <a:pt x="338652" y="611734"/>
                    <a:pt x="327351" y="605277"/>
                  </a:cubicBezTo>
                  <a:cubicBezTo>
                    <a:pt x="245638" y="558707"/>
                    <a:pt x="216703" y="512138"/>
                    <a:pt x="178205" y="432287"/>
                  </a:cubicBezTo>
                  <a:cubicBezTo>
                    <a:pt x="139708" y="352437"/>
                    <a:pt x="62838" y="214964"/>
                    <a:pt x="62838" y="214964"/>
                  </a:cubicBezTo>
                  <a:cubicBezTo>
                    <a:pt x="62838" y="214964"/>
                    <a:pt x="67681" y="352437"/>
                    <a:pt x="149394" y="552002"/>
                  </a:cubicBezTo>
                  <a:cubicBezTo>
                    <a:pt x="175473" y="615832"/>
                    <a:pt x="211487" y="655696"/>
                    <a:pt x="250357" y="684258"/>
                  </a:cubicBezTo>
                  <a:cubicBezTo>
                    <a:pt x="211735" y="723252"/>
                    <a:pt x="154238" y="776031"/>
                    <a:pt x="109531" y="794783"/>
                  </a:cubicBezTo>
                  <a:cubicBezTo>
                    <a:pt x="35393" y="825953"/>
                    <a:pt x="0" y="870536"/>
                    <a:pt x="0" y="870536"/>
                  </a:cubicBezTo>
                  <a:cubicBezTo>
                    <a:pt x="0" y="870536"/>
                    <a:pt x="119217" y="857124"/>
                    <a:pt x="228873" y="812541"/>
                  </a:cubicBezTo>
                  <a:cubicBezTo>
                    <a:pt x="289227" y="787953"/>
                    <a:pt x="333809" y="762122"/>
                    <a:pt x="361751" y="743867"/>
                  </a:cubicBezTo>
                  <a:cubicBezTo>
                    <a:pt x="407450" y="764730"/>
                    <a:pt x="448059" y="785345"/>
                    <a:pt x="472027" y="826574"/>
                  </a:cubicBezTo>
                  <a:cubicBezTo>
                    <a:pt x="533250" y="931883"/>
                    <a:pt x="503073" y="1191677"/>
                    <a:pt x="499968" y="1314248"/>
                  </a:cubicBezTo>
                  <a:cubicBezTo>
                    <a:pt x="488046" y="1780065"/>
                    <a:pt x="475007" y="2252464"/>
                    <a:pt x="470785" y="2722628"/>
                  </a:cubicBezTo>
                  <a:cubicBezTo>
                    <a:pt x="469170" y="2904062"/>
                    <a:pt x="466562" y="3085372"/>
                    <a:pt x="463085" y="3266681"/>
                  </a:cubicBezTo>
                  <a:lnTo>
                    <a:pt x="716174" y="3266681"/>
                  </a:lnTo>
                  <a:cubicBezTo>
                    <a:pt x="716174" y="3266681"/>
                    <a:pt x="707357" y="1989192"/>
                    <a:pt x="716174" y="1916668"/>
                  </a:cubicBezTo>
                  <a:cubicBezTo>
                    <a:pt x="724991" y="1844145"/>
                    <a:pt x="697671" y="1423655"/>
                    <a:pt x="716174" y="1243959"/>
                  </a:cubicBezTo>
                  <a:cubicBezTo>
                    <a:pt x="734678" y="1064264"/>
                    <a:pt x="707357" y="724991"/>
                    <a:pt x="780502" y="665134"/>
                  </a:cubicBezTo>
                  <a:cubicBezTo>
                    <a:pt x="853647" y="605277"/>
                    <a:pt x="957341" y="552002"/>
                    <a:pt x="1077924" y="466066"/>
                  </a:cubicBezTo>
                  <a:cubicBezTo>
                    <a:pt x="1198384" y="380130"/>
                    <a:pt x="1231541" y="283390"/>
                    <a:pt x="1231541" y="283390"/>
                  </a:cubicBezTo>
                  <a:cubicBezTo>
                    <a:pt x="1231541" y="283390"/>
                    <a:pt x="1154671" y="405712"/>
                    <a:pt x="1066127" y="37950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75" name="Google Shape;1775;p44"/>
            <p:cNvGrpSpPr/>
            <p:nvPr/>
          </p:nvGrpSpPr>
          <p:grpSpPr>
            <a:xfrm>
              <a:off x="6011724" y="-1500378"/>
              <a:ext cx="3830708" cy="3130190"/>
              <a:chOff x="6011724" y="-1500378"/>
              <a:chExt cx="3830708" cy="3130190"/>
            </a:xfrm>
          </p:grpSpPr>
          <p:grpSp>
            <p:nvGrpSpPr>
              <p:cNvPr id="1776" name="Google Shape;1776;p44"/>
              <p:cNvGrpSpPr/>
              <p:nvPr/>
            </p:nvGrpSpPr>
            <p:grpSpPr>
              <a:xfrm rot="-9885464">
                <a:off x="6316776" y="-1313047"/>
                <a:ext cx="1009410" cy="2455726"/>
                <a:chOff x="6623732" y="2930093"/>
                <a:chExt cx="759082" cy="1846719"/>
              </a:xfrm>
            </p:grpSpPr>
            <p:sp>
              <p:nvSpPr>
                <p:cNvPr id="1777" name="Google Shape;1777;p44"/>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44"/>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44"/>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44"/>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1" name="Google Shape;1781;p44"/>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44"/>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3" name="Google Shape;1783;p44"/>
              <p:cNvGrpSpPr/>
              <p:nvPr/>
            </p:nvGrpSpPr>
            <p:grpSpPr>
              <a:xfrm rot="8100000">
                <a:off x="6789681" y="-1503130"/>
                <a:ext cx="1009308" cy="2455478"/>
                <a:chOff x="6623732" y="2930093"/>
                <a:chExt cx="759082" cy="1846719"/>
              </a:xfrm>
            </p:grpSpPr>
            <p:sp>
              <p:nvSpPr>
                <p:cNvPr id="1784" name="Google Shape;1784;p44"/>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5" name="Google Shape;1785;p44"/>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6" name="Google Shape;1786;p44"/>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7" name="Google Shape;1787;p44"/>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44"/>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9" name="Google Shape;1789;p44"/>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rgbClr val="99BD75">
                    <a:alpha val="335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90" name="Google Shape;1790;p44"/>
              <p:cNvGrpSpPr/>
              <p:nvPr/>
            </p:nvGrpSpPr>
            <p:grpSpPr>
              <a:xfrm flipH="1" rot="2890908">
                <a:off x="7345256" y="-653993"/>
                <a:ext cx="1710027" cy="1406118"/>
                <a:chOff x="7754112" y="1826157"/>
                <a:chExt cx="1072114" cy="881576"/>
              </a:xfrm>
            </p:grpSpPr>
            <p:sp>
              <p:nvSpPr>
                <p:cNvPr id="1791" name="Google Shape;1791;p44"/>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2" name="Google Shape;1792;p44"/>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3" name="Google Shape;1793;p44"/>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44"/>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44"/>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6" name="Google Shape;1796;p44"/>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7" name="Google Shape;1797;p44"/>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44"/>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44"/>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0" name="Google Shape;1800;p44"/>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44"/>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44"/>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3" name="Google Shape;1803;p44"/>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44"/>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5" name="Google Shape;1805;p44"/>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06" name="Google Shape;1806;p44"/>
              <p:cNvGrpSpPr/>
              <p:nvPr/>
            </p:nvGrpSpPr>
            <p:grpSpPr>
              <a:xfrm flipH="1" rot="10800000">
                <a:off x="8600788" y="-415633"/>
                <a:ext cx="1241643" cy="2045444"/>
                <a:chOff x="5497045" y="1848477"/>
                <a:chExt cx="933636" cy="1538044"/>
              </a:xfrm>
            </p:grpSpPr>
            <p:sp>
              <p:nvSpPr>
                <p:cNvPr id="1807" name="Google Shape;1807;p44"/>
                <p:cNvSpPr/>
                <p:nvPr/>
              </p:nvSpPr>
              <p:spPr>
                <a:xfrm>
                  <a:off x="5497045" y="1848477"/>
                  <a:ext cx="933636" cy="1434267"/>
                </a:xfrm>
                <a:custGeom>
                  <a:rect b="b" l="l" r="r" t="t"/>
                  <a:pathLst>
                    <a:path extrusionOk="0" h="1893422" w="1232523">
                      <a:moveTo>
                        <a:pt x="783135" y="1892488"/>
                      </a:moveTo>
                      <a:cubicBezTo>
                        <a:pt x="777776" y="1901304"/>
                        <a:pt x="336766" y="1850306"/>
                        <a:pt x="281964" y="1629541"/>
                      </a:cubicBezTo>
                      <a:cubicBezTo>
                        <a:pt x="216271" y="1418113"/>
                        <a:pt x="86959" y="1216019"/>
                        <a:pt x="87823" y="1215674"/>
                      </a:cubicBezTo>
                      <a:cubicBezTo>
                        <a:pt x="83847" y="1219650"/>
                        <a:pt x="378084" y="1343776"/>
                        <a:pt x="345237" y="1290529"/>
                      </a:cubicBezTo>
                      <a:cubicBezTo>
                        <a:pt x="307896" y="1242297"/>
                        <a:pt x="140378" y="1152573"/>
                        <a:pt x="84712" y="1107971"/>
                      </a:cubicBezTo>
                      <a:cubicBezTo>
                        <a:pt x="27143" y="1064579"/>
                        <a:pt x="38726" y="921609"/>
                        <a:pt x="45468" y="746485"/>
                      </a:cubicBezTo>
                      <a:cubicBezTo>
                        <a:pt x="50482" y="571533"/>
                        <a:pt x="4669" y="494776"/>
                        <a:pt x="6398" y="494430"/>
                      </a:cubicBezTo>
                      <a:cubicBezTo>
                        <a:pt x="4324" y="496850"/>
                        <a:pt x="214369" y="578275"/>
                        <a:pt x="188265" y="523992"/>
                      </a:cubicBezTo>
                      <a:cubicBezTo>
                        <a:pt x="159740" y="472820"/>
                        <a:pt x="48062" y="399866"/>
                        <a:pt x="19018" y="359759"/>
                      </a:cubicBezTo>
                      <a:cubicBezTo>
                        <a:pt x="-10198" y="318614"/>
                        <a:pt x="-10544" y="186363"/>
                        <a:pt x="52211" y="53766"/>
                      </a:cubicBezTo>
                      <a:cubicBezTo>
                        <a:pt x="109260" y="-75373"/>
                        <a:pt x="433232" y="62064"/>
                        <a:pt x="513447" y="113755"/>
                      </a:cubicBezTo>
                      <a:cubicBezTo>
                        <a:pt x="598848" y="162852"/>
                        <a:pt x="608356" y="461583"/>
                        <a:pt x="636536" y="412486"/>
                      </a:cubicBezTo>
                      <a:cubicBezTo>
                        <a:pt x="672840" y="360105"/>
                        <a:pt x="635671" y="176509"/>
                        <a:pt x="633424" y="177719"/>
                      </a:cubicBezTo>
                      <a:cubicBezTo>
                        <a:pt x="632559" y="178583"/>
                        <a:pt x="809413" y="260182"/>
                        <a:pt x="876662" y="387765"/>
                      </a:cubicBezTo>
                      <a:cubicBezTo>
                        <a:pt x="939416" y="518287"/>
                        <a:pt x="949616" y="491837"/>
                        <a:pt x="1064407" y="714848"/>
                      </a:cubicBezTo>
                      <a:cubicBezTo>
                        <a:pt x="1177122" y="944256"/>
                        <a:pt x="1010469" y="1154821"/>
                        <a:pt x="1010123" y="1151363"/>
                      </a:cubicBezTo>
                      <a:cubicBezTo>
                        <a:pt x="1064925" y="1085324"/>
                        <a:pt x="1116788" y="1017038"/>
                        <a:pt x="1165367" y="946677"/>
                      </a:cubicBezTo>
                      <a:cubicBezTo>
                        <a:pt x="1165712" y="945812"/>
                        <a:pt x="1254744" y="1132174"/>
                        <a:pt x="1227257" y="1286207"/>
                      </a:cubicBezTo>
                      <a:cubicBezTo>
                        <a:pt x="1215847" y="1362446"/>
                        <a:pt x="1117998" y="1523741"/>
                        <a:pt x="1008394" y="1655473"/>
                      </a:cubicBezTo>
                      <a:cubicBezTo>
                        <a:pt x="901210" y="1788761"/>
                        <a:pt x="782098" y="1892488"/>
                        <a:pt x="783135" y="18924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44"/>
                <p:cNvSpPr/>
                <p:nvPr/>
              </p:nvSpPr>
              <p:spPr>
                <a:xfrm>
                  <a:off x="5545074" y="1874226"/>
                  <a:ext cx="749224" cy="1407958"/>
                </a:xfrm>
                <a:custGeom>
                  <a:rect b="b" l="l" r="r" t="t"/>
                  <a:pathLst>
                    <a:path extrusionOk="0" h="1858691" w="989075">
                      <a:moveTo>
                        <a:pt x="0" y="42"/>
                      </a:moveTo>
                      <a:cubicBezTo>
                        <a:pt x="4495" y="-3934"/>
                        <a:pt x="226469" y="273707"/>
                        <a:pt x="158528" y="278720"/>
                      </a:cubicBezTo>
                      <a:cubicBezTo>
                        <a:pt x="95947" y="279758"/>
                        <a:pt x="22993" y="260222"/>
                        <a:pt x="22993" y="260050"/>
                      </a:cubicBezTo>
                      <a:cubicBezTo>
                        <a:pt x="22128" y="260741"/>
                        <a:pt x="250499" y="433445"/>
                        <a:pt x="243757" y="492051"/>
                      </a:cubicBezTo>
                      <a:cubicBezTo>
                        <a:pt x="235977" y="551866"/>
                        <a:pt x="107011" y="541494"/>
                        <a:pt x="107875" y="540456"/>
                      </a:cubicBezTo>
                      <a:cubicBezTo>
                        <a:pt x="105282" y="543049"/>
                        <a:pt x="374971" y="683944"/>
                        <a:pt x="347483" y="735807"/>
                      </a:cubicBezTo>
                      <a:cubicBezTo>
                        <a:pt x="316538" y="793203"/>
                        <a:pt x="94564" y="809626"/>
                        <a:pt x="96120" y="806514"/>
                      </a:cubicBezTo>
                      <a:cubicBezTo>
                        <a:pt x="91106" y="811528"/>
                        <a:pt x="432539" y="964351"/>
                        <a:pt x="437725" y="1034021"/>
                      </a:cubicBezTo>
                      <a:cubicBezTo>
                        <a:pt x="436515" y="1109568"/>
                        <a:pt x="293718" y="1051308"/>
                        <a:pt x="294756" y="1050271"/>
                      </a:cubicBezTo>
                      <a:cubicBezTo>
                        <a:pt x="292162" y="1052173"/>
                        <a:pt x="574471" y="1261181"/>
                        <a:pt x="506357" y="1310105"/>
                      </a:cubicBezTo>
                      <a:cubicBezTo>
                        <a:pt x="435823" y="1361277"/>
                        <a:pt x="265539" y="1369229"/>
                        <a:pt x="276085" y="1382541"/>
                      </a:cubicBezTo>
                      <a:cubicBezTo>
                        <a:pt x="281790" y="1401903"/>
                        <a:pt x="612158" y="1489552"/>
                        <a:pt x="602996" y="1544008"/>
                      </a:cubicBezTo>
                      <a:cubicBezTo>
                        <a:pt x="588820" y="1603997"/>
                        <a:pt x="433057" y="1557320"/>
                        <a:pt x="458125" y="1602614"/>
                      </a:cubicBezTo>
                      <a:cubicBezTo>
                        <a:pt x="480599" y="1650155"/>
                        <a:pt x="718132" y="1859855"/>
                        <a:pt x="719861" y="1858645"/>
                      </a:cubicBezTo>
                      <a:cubicBezTo>
                        <a:pt x="740260" y="1864522"/>
                        <a:pt x="1044870" y="1317193"/>
                        <a:pt x="980041" y="1292818"/>
                      </a:cubicBezTo>
                      <a:cubicBezTo>
                        <a:pt x="983671" y="1295929"/>
                        <a:pt x="764463" y="1519114"/>
                        <a:pt x="758931" y="1471746"/>
                      </a:cubicBezTo>
                      <a:cubicBezTo>
                        <a:pt x="771897" y="1428353"/>
                        <a:pt x="916422" y="964870"/>
                        <a:pt x="886514" y="944816"/>
                      </a:cubicBezTo>
                      <a:cubicBezTo>
                        <a:pt x="874067" y="924935"/>
                        <a:pt x="781751" y="1128930"/>
                        <a:pt x="740260" y="1132906"/>
                      </a:cubicBezTo>
                      <a:cubicBezTo>
                        <a:pt x="720898" y="1135672"/>
                        <a:pt x="748385" y="990110"/>
                        <a:pt x="756165" y="847140"/>
                      </a:cubicBezTo>
                      <a:cubicBezTo>
                        <a:pt x="767575" y="703479"/>
                        <a:pt x="759277" y="562412"/>
                        <a:pt x="750633" y="559991"/>
                      </a:cubicBezTo>
                      <a:cubicBezTo>
                        <a:pt x="739396" y="554632"/>
                        <a:pt x="653476" y="846967"/>
                        <a:pt x="610084" y="819653"/>
                      </a:cubicBezTo>
                      <a:cubicBezTo>
                        <a:pt x="581040" y="791474"/>
                        <a:pt x="602304" y="466465"/>
                        <a:pt x="574817" y="460414"/>
                      </a:cubicBezTo>
                      <a:cubicBezTo>
                        <a:pt x="557356" y="453326"/>
                        <a:pt x="480426" y="616868"/>
                        <a:pt x="458297" y="592492"/>
                      </a:cubicBezTo>
                      <a:cubicBezTo>
                        <a:pt x="442047" y="567079"/>
                        <a:pt x="382750" y="326261"/>
                        <a:pt x="379638" y="257111"/>
                      </a:cubicBezTo>
                      <a:cubicBezTo>
                        <a:pt x="381713" y="186058"/>
                        <a:pt x="324490" y="328682"/>
                        <a:pt x="295793" y="312604"/>
                      </a:cubicBezTo>
                      <a:cubicBezTo>
                        <a:pt x="273665" y="292550"/>
                        <a:pt x="53592" y="561"/>
                        <a:pt x="0" y="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44"/>
                <p:cNvSpPr/>
                <p:nvPr/>
              </p:nvSpPr>
              <p:spPr>
                <a:xfrm>
                  <a:off x="5544158" y="1873604"/>
                  <a:ext cx="581830" cy="1512916"/>
                </a:xfrm>
                <a:custGeom>
                  <a:rect b="b" l="l" r="r" t="t"/>
                  <a:pathLst>
                    <a:path extrusionOk="0" h="1997249" w="768093">
                      <a:moveTo>
                        <a:pt x="2247" y="0"/>
                      </a:moveTo>
                      <a:cubicBezTo>
                        <a:pt x="111506" y="140030"/>
                        <a:pt x="210737" y="288705"/>
                        <a:pt x="298213" y="444294"/>
                      </a:cubicBezTo>
                      <a:cubicBezTo>
                        <a:pt x="385516" y="600230"/>
                        <a:pt x="461063" y="763426"/>
                        <a:pt x="526584" y="930771"/>
                      </a:cubicBezTo>
                      <a:cubicBezTo>
                        <a:pt x="592623" y="1097770"/>
                        <a:pt x="649500" y="1268573"/>
                        <a:pt x="690817" y="1445945"/>
                      </a:cubicBezTo>
                      <a:cubicBezTo>
                        <a:pt x="711044" y="1534803"/>
                        <a:pt x="727813" y="1625045"/>
                        <a:pt x="740952" y="1716324"/>
                      </a:cubicBezTo>
                      <a:cubicBezTo>
                        <a:pt x="746656" y="1762483"/>
                        <a:pt x="753399" y="1807777"/>
                        <a:pt x="758412" y="1853762"/>
                      </a:cubicBezTo>
                      <a:cubicBezTo>
                        <a:pt x="762561" y="1900266"/>
                        <a:pt x="766710" y="1946597"/>
                        <a:pt x="768093" y="1994138"/>
                      </a:cubicBezTo>
                      <a:cubicBezTo>
                        <a:pt x="766192" y="1995175"/>
                        <a:pt x="764117" y="1996213"/>
                        <a:pt x="762215" y="1997250"/>
                      </a:cubicBezTo>
                      <a:cubicBezTo>
                        <a:pt x="722972" y="1825583"/>
                        <a:pt x="685458" y="1650631"/>
                        <a:pt x="642584" y="1475679"/>
                      </a:cubicBezTo>
                      <a:cubicBezTo>
                        <a:pt x="598847" y="1301419"/>
                        <a:pt x="555454" y="1123183"/>
                        <a:pt x="495812" y="952380"/>
                      </a:cubicBezTo>
                      <a:cubicBezTo>
                        <a:pt x="436688" y="781578"/>
                        <a:pt x="366327" y="615097"/>
                        <a:pt x="283519" y="456050"/>
                      </a:cubicBezTo>
                      <a:cubicBezTo>
                        <a:pt x="201229" y="296484"/>
                        <a:pt x="106147" y="144525"/>
                        <a:pt x="0" y="1729"/>
                      </a:cubicBezTo>
                      <a:cubicBezTo>
                        <a:pt x="692" y="1210"/>
                        <a:pt x="1556" y="519"/>
                        <a:pt x="224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44"/>
                <p:cNvSpPr/>
                <p:nvPr/>
              </p:nvSpPr>
              <p:spPr>
                <a:xfrm>
                  <a:off x="5544484" y="2273830"/>
                  <a:ext cx="108165" cy="362470"/>
                </a:xfrm>
                <a:custGeom>
                  <a:rect b="b" l="l" r="r" t="t"/>
                  <a:pathLst>
                    <a:path extrusionOk="0" h="478508" w="142792">
                      <a:moveTo>
                        <a:pt x="45210" y="31072"/>
                      </a:moveTo>
                      <a:cubicBezTo>
                        <a:pt x="45210" y="31072"/>
                        <a:pt x="-2331" y="-23557"/>
                        <a:pt x="89" y="12056"/>
                      </a:cubicBezTo>
                      <a:cubicBezTo>
                        <a:pt x="2164" y="47495"/>
                        <a:pt x="77711" y="163842"/>
                        <a:pt x="42963" y="248033"/>
                      </a:cubicBezTo>
                      <a:cubicBezTo>
                        <a:pt x="9079" y="331360"/>
                        <a:pt x="-7344" y="420564"/>
                        <a:pt x="52298" y="464302"/>
                      </a:cubicBezTo>
                      <a:cubicBezTo>
                        <a:pt x="112805" y="507867"/>
                        <a:pt x="163804" y="442520"/>
                        <a:pt x="134069" y="385816"/>
                      </a:cubicBezTo>
                      <a:cubicBezTo>
                        <a:pt x="104507" y="329285"/>
                        <a:pt x="68894" y="278286"/>
                        <a:pt x="92924" y="192021"/>
                      </a:cubicBezTo>
                      <a:cubicBezTo>
                        <a:pt x="115917" y="105064"/>
                        <a:pt x="44692" y="31072"/>
                        <a:pt x="45210" y="31072"/>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1" name="Google Shape;1811;p44"/>
                <p:cNvSpPr/>
                <p:nvPr/>
              </p:nvSpPr>
              <p:spPr>
                <a:xfrm>
                  <a:off x="6045726" y="2081386"/>
                  <a:ext cx="206298" cy="428127"/>
                </a:xfrm>
                <a:custGeom>
                  <a:rect b="b" l="l" r="r" t="t"/>
                  <a:pathLst>
                    <a:path extrusionOk="0" h="565184" w="272340">
                      <a:moveTo>
                        <a:pt x="15101" y="46"/>
                      </a:moveTo>
                      <a:cubicBezTo>
                        <a:pt x="19250" y="-2720"/>
                        <a:pt x="96699" y="120023"/>
                        <a:pt x="157033" y="223403"/>
                      </a:cubicBezTo>
                      <a:cubicBezTo>
                        <a:pt x="220133" y="324709"/>
                        <a:pt x="300349" y="501735"/>
                        <a:pt x="262661" y="548412"/>
                      </a:cubicBezTo>
                      <a:cubicBezTo>
                        <a:pt x="225666" y="594225"/>
                        <a:pt x="185904" y="542534"/>
                        <a:pt x="174494" y="437771"/>
                      </a:cubicBezTo>
                      <a:cubicBezTo>
                        <a:pt x="162565" y="332489"/>
                        <a:pt x="105689" y="232566"/>
                        <a:pt x="66273" y="224959"/>
                      </a:cubicBezTo>
                      <a:cubicBezTo>
                        <a:pt x="29104" y="215624"/>
                        <a:pt x="-27254" y="27361"/>
                        <a:pt x="15101" y="46"/>
                      </a:cubicBezTo>
                      <a:close/>
                    </a:path>
                  </a:pathLst>
                </a:custGeom>
                <a:solidFill>
                  <a:srgbClr val="99BD75">
                    <a:alpha val="549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12" name="Google Shape;1812;p44"/>
            <p:cNvGrpSpPr/>
            <p:nvPr/>
          </p:nvGrpSpPr>
          <p:grpSpPr>
            <a:xfrm>
              <a:off x="5709723" y="2992387"/>
              <a:ext cx="4562976" cy="3223248"/>
              <a:chOff x="5709723" y="2992387"/>
              <a:chExt cx="4562976" cy="3223248"/>
            </a:xfrm>
          </p:grpSpPr>
          <p:grpSp>
            <p:nvGrpSpPr>
              <p:cNvPr id="1813" name="Google Shape;1813;p44"/>
              <p:cNvGrpSpPr/>
              <p:nvPr/>
            </p:nvGrpSpPr>
            <p:grpSpPr>
              <a:xfrm flipH="1" rot="-7621404">
                <a:off x="6645100" y="3834041"/>
                <a:ext cx="1872733" cy="1539907"/>
                <a:chOff x="7754112" y="1826157"/>
                <a:chExt cx="1072114" cy="881576"/>
              </a:xfrm>
            </p:grpSpPr>
            <p:sp>
              <p:nvSpPr>
                <p:cNvPr id="1814" name="Google Shape;1814;p44"/>
                <p:cNvSpPr/>
                <p:nvPr/>
              </p:nvSpPr>
              <p:spPr>
                <a:xfrm>
                  <a:off x="8161502" y="1876483"/>
                  <a:ext cx="664724" cy="521984"/>
                </a:xfrm>
                <a:custGeom>
                  <a:rect b="b" l="l" r="r" t="t"/>
                  <a:pathLst>
                    <a:path extrusionOk="0" h="689088" w="877524">
                      <a:moveTo>
                        <a:pt x="0" y="688915"/>
                      </a:moveTo>
                      <a:cubicBezTo>
                        <a:pt x="11756" y="667997"/>
                        <a:pt x="24376" y="647598"/>
                        <a:pt x="37342" y="627371"/>
                      </a:cubicBezTo>
                      <a:cubicBezTo>
                        <a:pt x="50307" y="607145"/>
                        <a:pt x="63792" y="587264"/>
                        <a:pt x="77449" y="567556"/>
                      </a:cubicBezTo>
                      <a:cubicBezTo>
                        <a:pt x="104936" y="528313"/>
                        <a:pt x="133980" y="489934"/>
                        <a:pt x="164233" y="452592"/>
                      </a:cubicBezTo>
                      <a:cubicBezTo>
                        <a:pt x="194660" y="415424"/>
                        <a:pt x="226469" y="379292"/>
                        <a:pt x="259661" y="344717"/>
                      </a:cubicBezTo>
                      <a:cubicBezTo>
                        <a:pt x="292854" y="309969"/>
                        <a:pt x="327775" y="276776"/>
                        <a:pt x="363906" y="245140"/>
                      </a:cubicBezTo>
                      <a:cubicBezTo>
                        <a:pt x="382059" y="229408"/>
                        <a:pt x="400556" y="214022"/>
                        <a:pt x="419573" y="199154"/>
                      </a:cubicBezTo>
                      <a:cubicBezTo>
                        <a:pt x="438589" y="184287"/>
                        <a:pt x="457951" y="170111"/>
                        <a:pt x="477660" y="156281"/>
                      </a:cubicBezTo>
                      <a:cubicBezTo>
                        <a:pt x="497368" y="142624"/>
                        <a:pt x="517767" y="129658"/>
                        <a:pt x="538339" y="117211"/>
                      </a:cubicBezTo>
                      <a:cubicBezTo>
                        <a:pt x="559085" y="104936"/>
                        <a:pt x="580176" y="93354"/>
                        <a:pt x="601786" y="82462"/>
                      </a:cubicBezTo>
                      <a:cubicBezTo>
                        <a:pt x="645005" y="61199"/>
                        <a:pt x="689780" y="42701"/>
                        <a:pt x="735765" y="28698"/>
                      </a:cubicBezTo>
                      <a:lnTo>
                        <a:pt x="753053" y="23684"/>
                      </a:lnTo>
                      <a:cubicBezTo>
                        <a:pt x="758758" y="21955"/>
                        <a:pt x="764636" y="20572"/>
                        <a:pt x="770513" y="19016"/>
                      </a:cubicBezTo>
                      <a:lnTo>
                        <a:pt x="779330" y="16769"/>
                      </a:lnTo>
                      <a:lnTo>
                        <a:pt x="788147" y="14695"/>
                      </a:lnTo>
                      <a:cubicBezTo>
                        <a:pt x="794025" y="13484"/>
                        <a:pt x="799903" y="11929"/>
                        <a:pt x="805781" y="10718"/>
                      </a:cubicBezTo>
                      <a:lnTo>
                        <a:pt x="823587" y="7434"/>
                      </a:lnTo>
                      <a:lnTo>
                        <a:pt x="828082" y="6569"/>
                      </a:lnTo>
                      <a:lnTo>
                        <a:pt x="832577" y="5878"/>
                      </a:lnTo>
                      <a:lnTo>
                        <a:pt x="841566" y="4495"/>
                      </a:lnTo>
                      <a:cubicBezTo>
                        <a:pt x="853494" y="2420"/>
                        <a:pt x="865423" y="1383"/>
                        <a:pt x="877352" y="0"/>
                      </a:cubicBezTo>
                      <a:lnTo>
                        <a:pt x="877525" y="864"/>
                      </a:lnTo>
                      <a:cubicBezTo>
                        <a:pt x="782615" y="14867"/>
                        <a:pt x="690817" y="45985"/>
                        <a:pt x="605934" y="89723"/>
                      </a:cubicBezTo>
                      <a:cubicBezTo>
                        <a:pt x="520879" y="133288"/>
                        <a:pt x="441528" y="187917"/>
                        <a:pt x="368747" y="249980"/>
                      </a:cubicBezTo>
                      <a:cubicBezTo>
                        <a:pt x="332443" y="281098"/>
                        <a:pt x="297349" y="313945"/>
                        <a:pt x="263983" y="348175"/>
                      </a:cubicBezTo>
                      <a:cubicBezTo>
                        <a:pt x="230445" y="382404"/>
                        <a:pt x="198463" y="418190"/>
                        <a:pt x="167864" y="455013"/>
                      </a:cubicBezTo>
                      <a:cubicBezTo>
                        <a:pt x="137092" y="491836"/>
                        <a:pt x="107875" y="529696"/>
                        <a:pt x="79869" y="568766"/>
                      </a:cubicBezTo>
                      <a:cubicBezTo>
                        <a:pt x="65866" y="588301"/>
                        <a:pt x="52209" y="608009"/>
                        <a:pt x="39070" y="628063"/>
                      </a:cubicBezTo>
                      <a:cubicBezTo>
                        <a:pt x="25932" y="648116"/>
                        <a:pt x="12966" y="668343"/>
                        <a:pt x="1037" y="689088"/>
                      </a:cubicBezTo>
                      <a:lnTo>
                        <a:pt x="0" y="68891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44"/>
                <p:cNvSpPr/>
                <p:nvPr/>
              </p:nvSpPr>
              <p:spPr>
                <a:xfrm>
                  <a:off x="7923011" y="2146592"/>
                  <a:ext cx="436783" cy="561008"/>
                </a:xfrm>
                <a:custGeom>
                  <a:rect b="b" l="l" r="r" t="t"/>
                  <a:pathLst>
                    <a:path extrusionOk="0" h="740605" w="576611">
                      <a:moveTo>
                        <a:pt x="576611" y="0"/>
                      </a:moveTo>
                      <a:cubicBezTo>
                        <a:pt x="576611" y="0"/>
                        <a:pt x="574537" y="216442"/>
                        <a:pt x="497088" y="314118"/>
                      </a:cubicBezTo>
                      <a:cubicBezTo>
                        <a:pt x="419639" y="411793"/>
                        <a:pt x="367257" y="410238"/>
                        <a:pt x="311763" y="548712"/>
                      </a:cubicBezTo>
                      <a:cubicBezTo>
                        <a:pt x="256270" y="687014"/>
                        <a:pt x="12340" y="740606"/>
                        <a:pt x="12340" y="740606"/>
                      </a:cubicBezTo>
                      <a:cubicBezTo>
                        <a:pt x="12340" y="740606"/>
                        <a:pt x="-46092" y="491317"/>
                        <a:pt x="91345" y="318958"/>
                      </a:cubicBezTo>
                      <a:cubicBezTo>
                        <a:pt x="228782" y="146427"/>
                        <a:pt x="576611" y="0"/>
                        <a:pt x="57661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44"/>
                <p:cNvSpPr/>
                <p:nvPr/>
              </p:nvSpPr>
              <p:spPr>
                <a:xfrm>
                  <a:off x="7932222" y="2146592"/>
                  <a:ext cx="427566" cy="561008"/>
                </a:xfrm>
                <a:custGeom>
                  <a:rect b="b" l="l" r="r" t="t"/>
                  <a:pathLst>
                    <a:path extrusionOk="0" h="740605" w="564443">
                      <a:moveTo>
                        <a:pt x="564444" y="0"/>
                      </a:moveTo>
                      <a:cubicBezTo>
                        <a:pt x="564444" y="0"/>
                        <a:pt x="482673" y="173396"/>
                        <a:pt x="455704" y="254475"/>
                      </a:cubicBezTo>
                      <a:cubicBezTo>
                        <a:pt x="428735" y="335555"/>
                        <a:pt x="457087" y="219727"/>
                        <a:pt x="424413" y="211429"/>
                      </a:cubicBezTo>
                      <a:cubicBezTo>
                        <a:pt x="391739" y="203131"/>
                        <a:pt x="325700" y="453284"/>
                        <a:pt x="304955" y="442220"/>
                      </a:cubicBezTo>
                      <a:cubicBezTo>
                        <a:pt x="284210" y="431156"/>
                        <a:pt x="297522" y="366845"/>
                        <a:pt x="276430" y="368920"/>
                      </a:cubicBezTo>
                      <a:cubicBezTo>
                        <a:pt x="255339" y="370994"/>
                        <a:pt x="203131" y="658662"/>
                        <a:pt x="185151" y="625297"/>
                      </a:cubicBezTo>
                      <a:cubicBezTo>
                        <a:pt x="167172" y="591931"/>
                        <a:pt x="206070" y="519669"/>
                        <a:pt x="159738" y="540241"/>
                      </a:cubicBezTo>
                      <a:cubicBezTo>
                        <a:pt x="113580" y="560814"/>
                        <a:pt x="0" y="740606"/>
                        <a:pt x="0" y="740606"/>
                      </a:cubicBezTo>
                      <a:cubicBezTo>
                        <a:pt x="0" y="740606"/>
                        <a:pt x="130349" y="506357"/>
                        <a:pt x="108221" y="500825"/>
                      </a:cubicBezTo>
                      <a:cubicBezTo>
                        <a:pt x="86266" y="495293"/>
                        <a:pt x="27487" y="530214"/>
                        <a:pt x="24721" y="517767"/>
                      </a:cubicBezTo>
                      <a:cubicBezTo>
                        <a:pt x="21955" y="505320"/>
                        <a:pt x="205032" y="407990"/>
                        <a:pt x="193277" y="396234"/>
                      </a:cubicBezTo>
                      <a:cubicBezTo>
                        <a:pt x="181521" y="384479"/>
                        <a:pt x="100096" y="422512"/>
                        <a:pt x="99577" y="404705"/>
                      </a:cubicBezTo>
                      <a:cubicBezTo>
                        <a:pt x="98886" y="386899"/>
                        <a:pt x="298386" y="285074"/>
                        <a:pt x="290606" y="274183"/>
                      </a:cubicBezTo>
                      <a:cubicBezTo>
                        <a:pt x="282654" y="263465"/>
                        <a:pt x="210219" y="294928"/>
                        <a:pt x="219900" y="267960"/>
                      </a:cubicBezTo>
                      <a:cubicBezTo>
                        <a:pt x="229581" y="241164"/>
                        <a:pt x="426142" y="194141"/>
                        <a:pt x="401421" y="187745"/>
                      </a:cubicBezTo>
                      <a:cubicBezTo>
                        <a:pt x="376699" y="181521"/>
                        <a:pt x="324836" y="212293"/>
                        <a:pt x="331751" y="184806"/>
                      </a:cubicBezTo>
                      <a:cubicBezTo>
                        <a:pt x="339012" y="157491"/>
                        <a:pt x="564444" y="0"/>
                        <a:pt x="564444"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7" name="Google Shape;1817;p44"/>
                <p:cNvSpPr/>
                <p:nvPr/>
              </p:nvSpPr>
              <p:spPr>
                <a:xfrm>
                  <a:off x="7931830" y="2146331"/>
                  <a:ext cx="428482" cy="561401"/>
                </a:xfrm>
                <a:custGeom>
                  <a:rect b="b" l="l" r="r" t="t"/>
                  <a:pathLst>
                    <a:path extrusionOk="0" h="741124" w="565653">
                      <a:moveTo>
                        <a:pt x="0" y="740433"/>
                      </a:moveTo>
                      <a:cubicBezTo>
                        <a:pt x="38379" y="672492"/>
                        <a:pt x="78140" y="605416"/>
                        <a:pt x="119458" y="539204"/>
                      </a:cubicBezTo>
                      <a:cubicBezTo>
                        <a:pt x="140376" y="506184"/>
                        <a:pt x="161467" y="473511"/>
                        <a:pt x="183595" y="441182"/>
                      </a:cubicBezTo>
                      <a:cubicBezTo>
                        <a:pt x="194487" y="424932"/>
                        <a:pt x="205897" y="409200"/>
                        <a:pt x="217134" y="393123"/>
                      </a:cubicBezTo>
                      <a:lnTo>
                        <a:pt x="234594" y="369611"/>
                      </a:lnTo>
                      <a:lnTo>
                        <a:pt x="243411" y="357856"/>
                      </a:lnTo>
                      <a:lnTo>
                        <a:pt x="252573" y="346273"/>
                      </a:lnTo>
                      <a:cubicBezTo>
                        <a:pt x="258624" y="338666"/>
                        <a:pt x="264502" y="330714"/>
                        <a:pt x="270898" y="323280"/>
                      </a:cubicBezTo>
                      <a:lnTo>
                        <a:pt x="290261" y="300979"/>
                      </a:lnTo>
                      <a:cubicBezTo>
                        <a:pt x="297003" y="293718"/>
                        <a:pt x="304091" y="286803"/>
                        <a:pt x="311006" y="279542"/>
                      </a:cubicBezTo>
                      <a:cubicBezTo>
                        <a:pt x="317921" y="272454"/>
                        <a:pt x="325182" y="266058"/>
                        <a:pt x="332097" y="259316"/>
                      </a:cubicBezTo>
                      <a:cubicBezTo>
                        <a:pt x="346273" y="246004"/>
                        <a:pt x="360103" y="232520"/>
                        <a:pt x="373933" y="218862"/>
                      </a:cubicBezTo>
                      <a:cubicBezTo>
                        <a:pt x="387936" y="205378"/>
                        <a:pt x="401594" y="191721"/>
                        <a:pt x="415251" y="177891"/>
                      </a:cubicBezTo>
                      <a:cubicBezTo>
                        <a:pt x="442566" y="150403"/>
                        <a:pt x="469188" y="122051"/>
                        <a:pt x="494774" y="93008"/>
                      </a:cubicBezTo>
                      <a:cubicBezTo>
                        <a:pt x="507740" y="78486"/>
                        <a:pt x="520015" y="63619"/>
                        <a:pt x="531770" y="48233"/>
                      </a:cubicBezTo>
                      <a:cubicBezTo>
                        <a:pt x="543699" y="33020"/>
                        <a:pt x="554936" y="17115"/>
                        <a:pt x="564098" y="0"/>
                      </a:cubicBezTo>
                      <a:lnTo>
                        <a:pt x="565654" y="691"/>
                      </a:lnTo>
                      <a:cubicBezTo>
                        <a:pt x="558739" y="19189"/>
                        <a:pt x="548539" y="36131"/>
                        <a:pt x="538167" y="52728"/>
                      </a:cubicBezTo>
                      <a:cubicBezTo>
                        <a:pt x="527448" y="69151"/>
                        <a:pt x="515865" y="85056"/>
                        <a:pt x="503937" y="100614"/>
                      </a:cubicBezTo>
                      <a:cubicBezTo>
                        <a:pt x="480080" y="131732"/>
                        <a:pt x="454148" y="161121"/>
                        <a:pt x="427352" y="189646"/>
                      </a:cubicBezTo>
                      <a:cubicBezTo>
                        <a:pt x="413868" y="203822"/>
                        <a:pt x="400038" y="217825"/>
                        <a:pt x="386207" y="231483"/>
                      </a:cubicBezTo>
                      <a:cubicBezTo>
                        <a:pt x="372205" y="245140"/>
                        <a:pt x="357856" y="258451"/>
                        <a:pt x="343334" y="271590"/>
                      </a:cubicBezTo>
                      <a:cubicBezTo>
                        <a:pt x="336073" y="278159"/>
                        <a:pt x="328467" y="284556"/>
                        <a:pt x="321724" y="291125"/>
                      </a:cubicBezTo>
                      <a:cubicBezTo>
                        <a:pt x="314982" y="297867"/>
                        <a:pt x="307894" y="304264"/>
                        <a:pt x="301152" y="311179"/>
                      </a:cubicBezTo>
                      <a:lnTo>
                        <a:pt x="281617" y="332616"/>
                      </a:lnTo>
                      <a:cubicBezTo>
                        <a:pt x="275220" y="339704"/>
                        <a:pt x="269170" y="347483"/>
                        <a:pt x="262946" y="354744"/>
                      </a:cubicBezTo>
                      <a:lnTo>
                        <a:pt x="253611" y="365981"/>
                      </a:lnTo>
                      <a:lnTo>
                        <a:pt x="244621" y="377391"/>
                      </a:lnTo>
                      <a:lnTo>
                        <a:pt x="226815" y="400384"/>
                      </a:lnTo>
                      <a:cubicBezTo>
                        <a:pt x="215405" y="416115"/>
                        <a:pt x="203649" y="431501"/>
                        <a:pt x="192412" y="447406"/>
                      </a:cubicBezTo>
                      <a:cubicBezTo>
                        <a:pt x="169765" y="479043"/>
                        <a:pt x="147983" y="511198"/>
                        <a:pt x="126373" y="543699"/>
                      </a:cubicBezTo>
                      <a:cubicBezTo>
                        <a:pt x="83154" y="608528"/>
                        <a:pt x="41491" y="674394"/>
                        <a:pt x="1383" y="741124"/>
                      </a:cubicBezTo>
                      <a:lnTo>
                        <a:pt x="0" y="74043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8" name="Google Shape;1818;p44"/>
                <p:cNvSpPr/>
                <p:nvPr/>
              </p:nvSpPr>
              <p:spPr>
                <a:xfrm>
                  <a:off x="8113343" y="2020437"/>
                  <a:ext cx="379898" cy="97892"/>
                </a:xfrm>
                <a:custGeom>
                  <a:rect b="b" l="l" r="r" t="t"/>
                  <a:pathLst>
                    <a:path extrusionOk="0" h="129231" w="501516">
                      <a:moveTo>
                        <a:pt x="501517" y="0"/>
                      </a:moveTo>
                      <a:cubicBezTo>
                        <a:pt x="483365" y="13830"/>
                        <a:pt x="464348" y="26277"/>
                        <a:pt x="444813" y="38033"/>
                      </a:cubicBezTo>
                      <a:cubicBezTo>
                        <a:pt x="425278" y="49789"/>
                        <a:pt x="405224" y="60853"/>
                        <a:pt x="384825" y="70880"/>
                      </a:cubicBezTo>
                      <a:cubicBezTo>
                        <a:pt x="343853" y="90933"/>
                        <a:pt x="300979" y="107530"/>
                        <a:pt x="256204" y="118248"/>
                      </a:cubicBezTo>
                      <a:cubicBezTo>
                        <a:pt x="244967" y="120841"/>
                        <a:pt x="233730" y="123089"/>
                        <a:pt x="222493" y="124817"/>
                      </a:cubicBezTo>
                      <a:cubicBezTo>
                        <a:pt x="211083" y="126546"/>
                        <a:pt x="199673" y="127929"/>
                        <a:pt x="188263" y="128621"/>
                      </a:cubicBezTo>
                      <a:cubicBezTo>
                        <a:pt x="165271" y="130004"/>
                        <a:pt x="142105" y="129139"/>
                        <a:pt x="119458" y="124990"/>
                      </a:cubicBezTo>
                      <a:cubicBezTo>
                        <a:pt x="96811" y="121014"/>
                        <a:pt x="74683" y="113753"/>
                        <a:pt x="54283" y="103035"/>
                      </a:cubicBezTo>
                      <a:cubicBezTo>
                        <a:pt x="44257" y="97676"/>
                        <a:pt x="34403" y="91452"/>
                        <a:pt x="25413" y="84537"/>
                      </a:cubicBezTo>
                      <a:cubicBezTo>
                        <a:pt x="16423" y="77449"/>
                        <a:pt x="7953" y="69842"/>
                        <a:pt x="0" y="61544"/>
                      </a:cubicBezTo>
                      <a:cubicBezTo>
                        <a:pt x="8471" y="69151"/>
                        <a:pt x="17288" y="76239"/>
                        <a:pt x="26623" y="82635"/>
                      </a:cubicBezTo>
                      <a:cubicBezTo>
                        <a:pt x="35959" y="88859"/>
                        <a:pt x="45812" y="94564"/>
                        <a:pt x="56012" y="99404"/>
                      </a:cubicBezTo>
                      <a:cubicBezTo>
                        <a:pt x="66212" y="104245"/>
                        <a:pt x="76758" y="108221"/>
                        <a:pt x="87476" y="111333"/>
                      </a:cubicBezTo>
                      <a:cubicBezTo>
                        <a:pt x="98194" y="114445"/>
                        <a:pt x="109258" y="117038"/>
                        <a:pt x="120323" y="118594"/>
                      </a:cubicBezTo>
                      <a:cubicBezTo>
                        <a:pt x="131387" y="120150"/>
                        <a:pt x="142624" y="121187"/>
                        <a:pt x="153861" y="121533"/>
                      </a:cubicBezTo>
                      <a:cubicBezTo>
                        <a:pt x="165098" y="121878"/>
                        <a:pt x="176335" y="121533"/>
                        <a:pt x="187572" y="120668"/>
                      </a:cubicBezTo>
                      <a:cubicBezTo>
                        <a:pt x="193104" y="120323"/>
                        <a:pt x="198809" y="119631"/>
                        <a:pt x="204341" y="119112"/>
                      </a:cubicBezTo>
                      <a:cubicBezTo>
                        <a:pt x="209873" y="118421"/>
                        <a:pt x="215578" y="117729"/>
                        <a:pt x="221110" y="116692"/>
                      </a:cubicBezTo>
                      <a:cubicBezTo>
                        <a:pt x="232174" y="114963"/>
                        <a:pt x="243238" y="112716"/>
                        <a:pt x="254302" y="110123"/>
                      </a:cubicBezTo>
                      <a:cubicBezTo>
                        <a:pt x="265366" y="107530"/>
                        <a:pt x="276258" y="104591"/>
                        <a:pt x="286976" y="101479"/>
                      </a:cubicBezTo>
                      <a:cubicBezTo>
                        <a:pt x="297867" y="98194"/>
                        <a:pt x="308413" y="94564"/>
                        <a:pt x="319131" y="90761"/>
                      </a:cubicBezTo>
                      <a:cubicBezTo>
                        <a:pt x="340395" y="83154"/>
                        <a:pt x="361313" y="74337"/>
                        <a:pt x="381886" y="65002"/>
                      </a:cubicBezTo>
                      <a:cubicBezTo>
                        <a:pt x="402458" y="55494"/>
                        <a:pt x="422685" y="45467"/>
                        <a:pt x="442739" y="34575"/>
                      </a:cubicBezTo>
                      <a:cubicBezTo>
                        <a:pt x="462792" y="23857"/>
                        <a:pt x="482327" y="12447"/>
                        <a:pt x="501517"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44"/>
                <p:cNvSpPr/>
                <p:nvPr/>
              </p:nvSpPr>
              <p:spPr>
                <a:xfrm>
                  <a:off x="7754243" y="1976523"/>
                  <a:ext cx="556300" cy="238099"/>
                </a:xfrm>
                <a:custGeom>
                  <a:rect b="b" l="l" r="r" t="t"/>
                  <a:pathLst>
                    <a:path extrusionOk="0" h="314322" w="734390">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5" y="-12351"/>
                        <a:pt x="336592" y="4246"/>
                      </a:cubicBezTo>
                      <a:cubicBezTo>
                        <a:pt x="503764" y="29140"/>
                        <a:pt x="735938"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44"/>
                <p:cNvSpPr/>
                <p:nvPr/>
              </p:nvSpPr>
              <p:spPr>
                <a:xfrm>
                  <a:off x="7754299" y="1992821"/>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6" y="190514"/>
                        <a:pt x="366944" y="197083"/>
                      </a:cubicBezTo>
                      <a:cubicBezTo>
                        <a:pt x="304017" y="205554"/>
                        <a:pt x="243856" y="203307"/>
                        <a:pt x="249906" y="194144"/>
                      </a:cubicBezTo>
                      <a:cubicBezTo>
                        <a:pt x="261143" y="176165"/>
                        <a:pt x="324589" y="164928"/>
                        <a:pt x="321132" y="148851"/>
                      </a:cubicBezTo>
                      <a:cubicBezTo>
                        <a:pt x="319576" y="141763"/>
                        <a:pt x="248005"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089"/>
                        <a:pt x="288458" y="95432"/>
                      </a:cubicBezTo>
                      <a:cubicBezTo>
                        <a:pt x="297966" y="82639"/>
                        <a:pt x="255265" y="34924"/>
                        <a:pt x="269960" y="28874"/>
                      </a:cubicBezTo>
                      <a:cubicBezTo>
                        <a:pt x="283271"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621" y="93876"/>
                        <a:pt x="732233" y="146257"/>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44"/>
                <p:cNvSpPr/>
                <p:nvPr/>
              </p:nvSpPr>
              <p:spPr>
                <a:xfrm>
                  <a:off x="7754112" y="1992300"/>
                  <a:ext cx="556687" cy="136783"/>
                </a:xfrm>
                <a:custGeom>
                  <a:rect b="b" l="l" r="r" t="t"/>
                  <a:pathLst>
                    <a:path extrusionOk="0" h="180571" w="734900">
                      <a:moveTo>
                        <a:pt x="519" y="0"/>
                      </a:moveTo>
                      <a:cubicBezTo>
                        <a:pt x="47714" y="30254"/>
                        <a:pt x="100960" y="55666"/>
                        <a:pt x="158528" y="75547"/>
                      </a:cubicBezTo>
                      <a:cubicBezTo>
                        <a:pt x="187226" y="85574"/>
                        <a:pt x="216961" y="94218"/>
                        <a:pt x="247560" y="101825"/>
                      </a:cubicBezTo>
                      <a:cubicBezTo>
                        <a:pt x="262946" y="105455"/>
                        <a:pt x="278159" y="109258"/>
                        <a:pt x="293891" y="112197"/>
                      </a:cubicBezTo>
                      <a:cubicBezTo>
                        <a:pt x="301671" y="113926"/>
                        <a:pt x="309450" y="115482"/>
                        <a:pt x="317230" y="117038"/>
                      </a:cubicBezTo>
                      <a:cubicBezTo>
                        <a:pt x="321206" y="117729"/>
                        <a:pt x="325182" y="118594"/>
                        <a:pt x="329158" y="119285"/>
                      </a:cubicBezTo>
                      <a:cubicBezTo>
                        <a:pt x="333134" y="120150"/>
                        <a:pt x="336938" y="120841"/>
                        <a:pt x="340914" y="121706"/>
                      </a:cubicBezTo>
                      <a:cubicBezTo>
                        <a:pt x="348693" y="123261"/>
                        <a:pt x="356819" y="124472"/>
                        <a:pt x="364598" y="126200"/>
                      </a:cubicBezTo>
                      <a:cubicBezTo>
                        <a:pt x="372377" y="127929"/>
                        <a:pt x="380330" y="129485"/>
                        <a:pt x="388109" y="131041"/>
                      </a:cubicBezTo>
                      <a:cubicBezTo>
                        <a:pt x="395889" y="132770"/>
                        <a:pt x="403495" y="135017"/>
                        <a:pt x="411275" y="136919"/>
                      </a:cubicBezTo>
                      <a:cubicBezTo>
                        <a:pt x="419054" y="138820"/>
                        <a:pt x="426142" y="141068"/>
                        <a:pt x="433576" y="143142"/>
                      </a:cubicBezTo>
                      <a:cubicBezTo>
                        <a:pt x="448443" y="147118"/>
                        <a:pt x="463657" y="150576"/>
                        <a:pt x="479043" y="153515"/>
                      </a:cubicBezTo>
                      <a:cubicBezTo>
                        <a:pt x="494429" y="156627"/>
                        <a:pt x="510161"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3" y="166654"/>
                        <a:pt x="437725" y="162677"/>
                        <a:pt x="423031" y="158010"/>
                      </a:cubicBezTo>
                      <a:cubicBezTo>
                        <a:pt x="415770" y="155762"/>
                        <a:pt x="408509" y="152996"/>
                        <a:pt x="401421" y="150749"/>
                      </a:cubicBezTo>
                      <a:cubicBezTo>
                        <a:pt x="394160" y="148674"/>
                        <a:pt x="387072" y="146254"/>
                        <a:pt x="379811" y="144180"/>
                      </a:cubicBezTo>
                      <a:cubicBezTo>
                        <a:pt x="372205" y="142451"/>
                        <a:pt x="364771" y="140549"/>
                        <a:pt x="357164" y="138475"/>
                      </a:cubicBezTo>
                      <a:cubicBezTo>
                        <a:pt x="349731" y="136573"/>
                        <a:pt x="341778" y="135017"/>
                        <a:pt x="334172"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0" y="692"/>
                        <a:pt x="346" y="346"/>
                        <a:pt x="519"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44"/>
                <p:cNvSpPr/>
                <p:nvPr/>
              </p:nvSpPr>
              <p:spPr>
                <a:xfrm>
                  <a:off x="8042473" y="1826157"/>
                  <a:ext cx="556299" cy="238099"/>
                </a:xfrm>
                <a:custGeom>
                  <a:rect b="b" l="l" r="r" t="t"/>
                  <a:pathLst>
                    <a:path extrusionOk="0" h="314322" w="734388">
                      <a:moveTo>
                        <a:pt x="734382" y="163638"/>
                      </a:moveTo>
                      <a:cubicBezTo>
                        <a:pt x="734728" y="162774"/>
                        <a:pt x="678716" y="215329"/>
                        <a:pt x="604206" y="254572"/>
                      </a:cubicBezTo>
                      <a:cubicBezTo>
                        <a:pt x="530387" y="295544"/>
                        <a:pt x="438071" y="323031"/>
                        <a:pt x="383960" y="311794"/>
                      </a:cubicBezTo>
                      <a:cubicBezTo>
                        <a:pt x="277295" y="287073"/>
                        <a:pt x="279024" y="250596"/>
                        <a:pt x="143661" y="232962"/>
                      </a:cubicBezTo>
                      <a:cubicBezTo>
                        <a:pt x="12274" y="204783"/>
                        <a:pt x="4322" y="18422"/>
                        <a:pt x="0" y="21361"/>
                      </a:cubicBezTo>
                      <a:cubicBezTo>
                        <a:pt x="3976" y="25337"/>
                        <a:pt x="170976" y="-12351"/>
                        <a:pt x="336592" y="4246"/>
                      </a:cubicBezTo>
                      <a:cubicBezTo>
                        <a:pt x="503591" y="29313"/>
                        <a:pt x="735765" y="159662"/>
                        <a:pt x="734382" y="16363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44"/>
                <p:cNvSpPr/>
                <p:nvPr/>
              </p:nvSpPr>
              <p:spPr>
                <a:xfrm>
                  <a:off x="8042530" y="1842455"/>
                  <a:ext cx="556238" cy="184512"/>
                </a:xfrm>
                <a:custGeom>
                  <a:rect b="b" l="l" r="r" t="t"/>
                  <a:pathLst>
                    <a:path extrusionOk="0" h="243580" w="734308">
                      <a:moveTo>
                        <a:pt x="734308" y="142108"/>
                      </a:moveTo>
                      <a:cubicBezTo>
                        <a:pt x="734654" y="147813"/>
                        <a:pt x="538265" y="225089"/>
                        <a:pt x="449234" y="237882"/>
                      </a:cubicBezTo>
                      <a:cubicBezTo>
                        <a:pt x="360029" y="257763"/>
                        <a:pt x="487785" y="221805"/>
                        <a:pt x="492453" y="188785"/>
                      </a:cubicBezTo>
                      <a:cubicBezTo>
                        <a:pt x="494873" y="173399"/>
                        <a:pt x="429525" y="190514"/>
                        <a:pt x="366944" y="197083"/>
                      </a:cubicBezTo>
                      <a:cubicBezTo>
                        <a:pt x="304017" y="205554"/>
                        <a:pt x="243856" y="203307"/>
                        <a:pt x="249906" y="194144"/>
                      </a:cubicBezTo>
                      <a:cubicBezTo>
                        <a:pt x="261143" y="176165"/>
                        <a:pt x="324416" y="164928"/>
                        <a:pt x="321132" y="148851"/>
                      </a:cubicBezTo>
                      <a:cubicBezTo>
                        <a:pt x="319576" y="141763"/>
                        <a:pt x="248004" y="153864"/>
                        <a:pt x="184731" y="152481"/>
                      </a:cubicBezTo>
                      <a:cubicBezTo>
                        <a:pt x="120767" y="153172"/>
                        <a:pt x="65273" y="140207"/>
                        <a:pt x="81178" y="133637"/>
                      </a:cubicBezTo>
                      <a:cubicBezTo>
                        <a:pt x="111605" y="119461"/>
                        <a:pt x="175915" y="137095"/>
                        <a:pt x="157936" y="105631"/>
                      </a:cubicBezTo>
                      <a:cubicBezTo>
                        <a:pt x="134597" y="79527"/>
                        <a:pt x="-4223" y="4152"/>
                        <a:pt x="99" y="3"/>
                      </a:cubicBezTo>
                      <a:cubicBezTo>
                        <a:pt x="-74" y="-342"/>
                        <a:pt x="40725" y="26454"/>
                        <a:pt x="88439" y="43223"/>
                      </a:cubicBezTo>
                      <a:cubicBezTo>
                        <a:pt x="135116" y="61202"/>
                        <a:pt x="188881" y="69154"/>
                        <a:pt x="190264" y="60165"/>
                      </a:cubicBezTo>
                      <a:cubicBezTo>
                        <a:pt x="193375" y="42877"/>
                        <a:pt x="160010" y="6918"/>
                        <a:pt x="169518" y="2769"/>
                      </a:cubicBezTo>
                      <a:cubicBezTo>
                        <a:pt x="177471" y="-342"/>
                        <a:pt x="277567" y="109262"/>
                        <a:pt x="288458" y="95432"/>
                      </a:cubicBezTo>
                      <a:cubicBezTo>
                        <a:pt x="297966" y="82639"/>
                        <a:pt x="255265" y="34924"/>
                        <a:pt x="269960" y="28874"/>
                      </a:cubicBezTo>
                      <a:cubicBezTo>
                        <a:pt x="283272" y="24033"/>
                        <a:pt x="402730" y="131217"/>
                        <a:pt x="413275" y="118597"/>
                      </a:cubicBezTo>
                      <a:cubicBezTo>
                        <a:pt x="422438" y="107014"/>
                        <a:pt x="382157" y="67944"/>
                        <a:pt x="407743" y="62239"/>
                      </a:cubicBezTo>
                      <a:cubicBezTo>
                        <a:pt x="434193" y="55324"/>
                        <a:pt x="511296" y="179277"/>
                        <a:pt x="513371" y="156457"/>
                      </a:cubicBezTo>
                      <a:cubicBezTo>
                        <a:pt x="515964" y="132946"/>
                        <a:pt x="477240" y="112028"/>
                        <a:pt x="504900" y="100445"/>
                      </a:cubicBezTo>
                      <a:cubicBezTo>
                        <a:pt x="529449" y="93876"/>
                        <a:pt x="732061" y="146430"/>
                        <a:pt x="734308" y="14210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44"/>
                <p:cNvSpPr/>
                <p:nvPr/>
              </p:nvSpPr>
              <p:spPr>
                <a:xfrm>
                  <a:off x="8042081" y="1841934"/>
                  <a:ext cx="556687" cy="136783"/>
                </a:xfrm>
                <a:custGeom>
                  <a:rect b="b" l="l" r="r" t="t"/>
                  <a:pathLst>
                    <a:path extrusionOk="0" h="180571" w="734900">
                      <a:moveTo>
                        <a:pt x="692" y="0"/>
                      </a:moveTo>
                      <a:cubicBezTo>
                        <a:pt x="47887" y="30254"/>
                        <a:pt x="101133" y="55666"/>
                        <a:pt x="158701" y="75547"/>
                      </a:cubicBezTo>
                      <a:cubicBezTo>
                        <a:pt x="187399" y="85574"/>
                        <a:pt x="217134" y="94218"/>
                        <a:pt x="247733" y="101825"/>
                      </a:cubicBezTo>
                      <a:cubicBezTo>
                        <a:pt x="263119" y="105455"/>
                        <a:pt x="278332" y="109258"/>
                        <a:pt x="294064" y="112197"/>
                      </a:cubicBezTo>
                      <a:cubicBezTo>
                        <a:pt x="301843" y="113926"/>
                        <a:pt x="309623" y="115482"/>
                        <a:pt x="317402" y="117038"/>
                      </a:cubicBezTo>
                      <a:cubicBezTo>
                        <a:pt x="321379" y="117729"/>
                        <a:pt x="325355" y="118594"/>
                        <a:pt x="329331" y="119285"/>
                      </a:cubicBezTo>
                      <a:cubicBezTo>
                        <a:pt x="333307" y="120150"/>
                        <a:pt x="337110" y="120841"/>
                        <a:pt x="341087" y="121706"/>
                      </a:cubicBezTo>
                      <a:cubicBezTo>
                        <a:pt x="348866" y="123261"/>
                        <a:pt x="356991" y="124472"/>
                        <a:pt x="364771" y="126200"/>
                      </a:cubicBezTo>
                      <a:cubicBezTo>
                        <a:pt x="372550" y="127929"/>
                        <a:pt x="380330" y="129485"/>
                        <a:pt x="388282" y="131041"/>
                      </a:cubicBezTo>
                      <a:cubicBezTo>
                        <a:pt x="396062" y="132770"/>
                        <a:pt x="403668" y="135017"/>
                        <a:pt x="411275" y="136919"/>
                      </a:cubicBezTo>
                      <a:cubicBezTo>
                        <a:pt x="419054" y="138820"/>
                        <a:pt x="426142" y="141068"/>
                        <a:pt x="433576" y="143142"/>
                      </a:cubicBezTo>
                      <a:cubicBezTo>
                        <a:pt x="448443" y="147118"/>
                        <a:pt x="463657" y="150576"/>
                        <a:pt x="479043" y="153515"/>
                      </a:cubicBezTo>
                      <a:cubicBezTo>
                        <a:pt x="494428" y="156627"/>
                        <a:pt x="510160" y="159047"/>
                        <a:pt x="526065" y="160949"/>
                      </a:cubicBezTo>
                      <a:cubicBezTo>
                        <a:pt x="557875" y="164925"/>
                        <a:pt x="591240" y="166308"/>
                        <a:pt x="625643" y="164579"/>
                      </a:cubicBezTo>
                      <a:cubicBezTo>
                        <a:pt x="642757" y="163715"/>
                        <a:pt x="660564" y="161813"/>
                        <a:pt x="678716" y="158355"/>
                      </a:cubicBezTo>
                      <a:cubicBezTo>
                        <a:pt x="696695" y="155244"/>
                        <a:pt x="715366" y="150403"/>
                        <a:pt x="734901" y="141932"/>
                      </a:cubicBezTo>
                      <a:cubicBezTo>
                        <a:pt x="734728" y="142624"/>
                        <a:pt x="734728" y="143142"/>
                        <a:pt x="734555" y="143834"/>
                      </a:cubicBezTo>
                      <a:cubicBezTo>
                        <a:pt x="714156" y="155244"/>
                        <a:pt x="694448" y="161813"/>
                        <a:pt x="675431" y="167172"/>
                      </a:cubicBezTo>
                      <a:cubicBezTo>
                        <a:pt x="656415" y="172186"/>
                        <a:pt x="637744" y="175470"/>
                        <a:pt x="619592" y="177545"/>
                      </a:cubicBezTo>
                      <a:cubicBezTo>
                        <a:pt x="583288" y="181867"/>
                        <a:pt x="548885" y="181175"/>
                        <a:pt x="516038" y="177891"/>
                      </a:cubicBezTo>
                      <a:cubicBezTo>
                        <a:pt x="499788" y="175989"/>
                        <a:pt x="483710" y="173396"/>
                        <a:pt x="468151" y="170111"/>
                      </a:cubicBezTo>
                      <a:cubicBezTo>
                        <a:pt x="452592" y="166654"/>
                        <a:pt x="437725" y="162677"/>
                        <a:pt x="423031" y="158010"/>
                      </a:cubicBezTo>
                      <a:cubicBezTo>
                        <a:pt x="415769" y="155762"/>
                        <a:pt x="408509" y="152996"/>
                        <a:pt x="401421" y="150749"/>
                      </a:cubicBezTo>
                      <a:cubicBezTo>
                        <a:pt x="394160" y="148674"/>
                        <a:pt x="387072" y="146254"/>
                        <a:pt x="379811" y="144180"/>
                      </a:cubicBezTo>
                      <a:cubicBezTo>
                        <a:pt x="372204" y="142451"/>
                        <a:pt x="364771" y="140549"/>
                        <a:pt x="357164" y="138475"/>
                      </a:cubicBezTo>
                      <a:cubicBezTo>
                        <a:pt x="349730" y="136573"/>
                        <a:pt x="341778" y="135017"/>
                        <a:pt x="334171" y="133115"/>
                      </a:cubicBezTo>
                      <a:cubicBezTo>
                        <a:pt x="330368" y="132251"/>
                        <a:pt x="326565" y="131214"/>
                        <a:pt x="322762" y="130349"/>
                      </a:cubicBezTo>
                      <a:cubicBezTo>
                        <a:pt x="318958" y="129485"/>
                        <a:pt x="314982" y="128621"/>
                        <a:pt x="311179" y="127756"/>
                      </a:cubicBezTo>
                      <a:cubicBezTo>
                        <a:pt x="303399" y="126027"/>
                        <a:pt x="295793" y="124126"/>
                        <a:pt x="288186" y="122224"/>
                      </a:cubicBezTo>
                      <a:cubicBezTo>
                        <a:pt x="272800" y="118767"/>
                        <a:pt x="257760" y="114445"/>
                        <a:pt x="242547" y="110469"/>
                      </a:cubicBezTo>
                      <a:cubicBezTo>
                        <a:pt x="212466" y="101998"/>
                        <a:pt x="183077" y="92489"/>
                        <a:pt x="154898" y="81771"/>
                      </a:cubicBezTo>
                      <a:cubicBezTo>
                        <a:pt x="98367" y="59988"/>
                        <a:pt x="46331" y="32847"/>
                        <a:pt x="0" y="1383"/>
                      </a:cubicBezTo>
                      <a:cubicBezTo>
                        <a:pt x="346" y="692"/>
                        <a:pt x="519" y="346"/>
                        <a:pt x="69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44"/>
                <p:cNvSpPr/>
                <p:nvPr/>
              </p:nvSpPr>
              <p:spPr>
                <a:xfrm>
                  <a:off x="8486306" y="1932756"/>
                  <a:ext cx="151130" cy="343232"/>
                </a:xfrm>
                <a:custGeom>
                  <a:rect b="b" l="l" r="r" t="t"/>
                  <a:pathLst>
                    <a:path extrusionOk="0" h="453111" w="199511">
                      <a:moveTo>
                        <a:pt x="199511" y="0"/>
                      </a:moveTo>
                      <a:cubicBezTo>
                        <a:pt x="186373" y="16423"/>
                        <a:pt x="173580" y="33365"/>
                        <a:pt x="161305" y="50307"/>
                      </a:cubicBezTo>
                      <a:cubicBezTo>
                        <a:pt x="149031" y="67422"/>
                        <a:pt x="137276" y="84710"/>
                        <a:pt x="125693" y="102343"/>
                      </a:cubicBezTo>
                      <a:cubicBezTo>
                        <a:pt x="114283" y="119977"/>
                        <a:pt x="103219" y="137956"/>
                        <a:pt x="92846" y="156108"/>
                      </a:cubicBezTo>
                      <a:cubicBezTo>
                        <a:pt x="82473" y="174260"/>
                        <a:pt x="72447" y="192758"/>
                        <a:pt x="63284" y="211775"/>
                      </a:cubicBezTo>
                      <a:cubicBezTo>
                        <a:pt x="60864" y="216442"/>
                        <a:pt x="58789" y="221283"/>
                        <a:pt x="56542" y="225950"/>
                      </a:cubicBezTo>
                      <a:cubicBezTo>
                        <a:pt x="54295" y="230791"/>
                        <a:pt x="52047" y="235459"/>
                        <a:pt x="49973" y="240299"/>
                      </a:cubicBezTo>
                      <a:lnTo>
                        <a:pt x="43749" y="254648"/>
                      </a:lnTo>
                      <a:lnTo>
                        <a:pt x="37871" y="269170"/>
                      </a:lnTo>
                      <a:cubicBezTo>
                        <a:pt x="30264" y="288705"/>
                        <a:pt x="23349" y="308586"/>
                        <a:pt x="17817" y="328639"/>
                      </a:cubicBezTo>
                      <a:lnTo>
                        <a:pt x="16780" y="332443"/>
                      </a:lnTo>
                      <a:lnTo>
                        <a:pt x="15916" y="336246"/>
                      </a:lnTo>
                      <a:lnTo>
                        <a:pt x="14014" y="343853"/>
                      </a:lnTo>
                      <a:lnTo>
                        <a:pt x="12112" y="351459"/>
                      </a:lnTo>
                      <a:cubicBezTo>
                        <a:pt x="11594" y="354052"/>
                        <a:pt x="11075" y="356646"/>
                        <a:pt x="10557" y="359066"/>
                      </a:cubicBezTo>
                      <a:lnTo>
                        <a:pt x="9000" y="366845"/>
                      </a:lnTo>
                      <a:cubicBezTo>
                        <a:pt x="8482" y="369439"/>
                        <a:pt x="7963" y="372032"/>
                        <a:pt x="7618" y="374625"/>
                      </a:cubicBezTo>
                      <a:lnTo>
                        <a:pt x="5197" y="390184"/>
                      </a:lnTo>
                      <a:cubicBezTo>
                        <a:pt x="2431" y="410929"/>
                        <a:pt x="1394" y="432020"/>
                        <a:pt x="1913" y="453111"/>
                      </a:cubicBezTo>
                      <a:cubicBezTo>
                        <a:pt x="-508" y="432193"/>
                        <a:pt x="-508" y="410929"/>
                        <a:pt x="1221" y="389665"/>
                      </a:cubicBezTo>
                      <a:cubicBezTo>
                        <a:pt x="2950" y="368574"/>
                        <a:pt x="6753" y="347656"/>
                        <a:pt x="11767" y="326911"/>
                      </a:cubicBezTo>
                      <a:lnTo>
                        <a:pt x="15743" y="311525"/>
                      </a:lnTo>
                      <a:cubicBezTo>
                        <a:pt x="17126" y="306338"/>
                        <a:pt x="18855" y="301325"/>
                        <a:pt x="20411" y="296311"/>
                      </a:cubicBezTo>
                      <a:cubicBezTo>
                        <a:pt x="21966" y="291298"/>
                        <a:pt x="23695" y="286285"/>
                        <a:pt x="25424" y="281271"/>
                      </a:cubicBezTo>
                      <a:cubicBezTo>
                        <a:pt x="27153" y="276258"/>
                        <a:pt x="28881" y="271244"/>
                        <a:pt x="30783" y="266231"/>
                      </a:cubicBezTo>
                      <a:lnTo>
                        <a:pt x="36488" y="251363"/>
                      </a:lnTo>
                      <a:lnTo>
                        <a:pt x="42711" y="236669"/>
                      </a:lnTo>
                      <a:cubicBezTo>
                        <a:pt x="44786" y="231828"/>
                        <a:pt x="47033" y="226988"/>
                        <a:pt x="49281" y="222147"/>
                      </a:cubicBezTo>
                      <a:cubicBezTo>
                        <a:pt x="51528" y="217307"/>
                        <a:pt x="53603" y="212466"/>
                        <a:pt x="56023" y="207798"/>
                      </a:cubicBezTo>
                      <a:cubicBezTo>
                        <a:pt x="74694" y="169765"/>
                        <a:pt x="96476" y="133288"/>
                        <a:pt x="120334" y="98367"/>
                      </a:cubicBezTo>
                      <a:cubicBezTo>
                        <a:pt x="132262" y="80907"/>
                        <a:pt x="144882" y="63965"/>
                        <a:pt x="158021" y="47368"/>
                      </a:cubicBezTo>
                      <a:cubicBezTo>
                        <a:pt x="171332" y="31464"/>
                        <a:pt x="184817" y="15213"/>
                        <a:pt x="1995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44"/>
                <p:cNvSpPr/>
                <p:nvPr/>
              </p:nvSpPr>
              <p:spPr>
                <a:xfrm>
                  <a:off x="8370343" y="2070820"/>
                  <a:ext cx="219470" cy="565985"/>
                </a:xfrm>
                <a:custGeom>
                  <a:rect b="b" l="l" r="r" t="t"/>
                  <a:pathLst>
                    <a:path extrusionOk="0" h="747175" w="289729">
                      <a:moveTo>
                        <a:pt x="227191" y="0"/>
                      </a:moveTo>
                      <a:cubicBezTo>
                        <a:pt x="228228" y="0"/>
                        <a:pt x="163745" y="41837"/>
                        <a:pt x="107905" y="104937"/>
                      </a:cubicBezTo>
                      <a:cubicBezTo>
                        <a:pt x="50683" y="166827"/>
                        <a:pt x="1931" y="250154"/>
                        <a:pt x="30" y="305301"/>
                      </a:cubicBezTo>
                      <a:cubicBezTo>
                        <a:pt x="-1180" y="414733"/>
                        <a:pt x="34606" y="421821"/>
                        <a:pt x="19738" y="557529"/>
                      </a:cubicBezTo>
                      <a:cubicBezTo>
                        <a:pt x="15935" y="691855"/>
                        <a:pt x="195208" y="743718"/>
                        <a:pt x="191232" y="747175"/>
                      </a:cubicBezTo>
                      <a:cubicBezTo>
                        <a:pt x="188293" y="742335"/>
                        <a:pt x="264532" y="589166"/>
                        <a:pt x="287524" y="424241"/>
                      </a:cubicBezTo>
                      <a:cubicBezTo>
                        <a:pt x="303083" y="256031"/>
                        <a:pt x="231339" y="-345"/>
                        <a:pt x="22719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44"/>
                <p:cNvSpPr/>
                <p:nvPr/>
              </p:nvSpPr>
              <p:spPr>
                <a:xfrm>
                  <a:off x="8411036" y="2070811"/>
                  <a:ext cx="132459" cy="566165"/>
                </a:xfrm>
                <a:custGeom>
                  <a:rect b="b" l="l" r="r" t="t"/>
                  <a:pathLst>
                    <a:path extrusionOk="0" h="747413" w="174863">
                      <a:moveTo>
                        <a:pt x="173434" y="13"/>
                      </a:moveTo>
                      <a:cubicBezTo>
                        <a:pt x="168075" y="-1716"/>
                        <a:pt x="46369" y="170816"/>
                        <a:pt x="12831" y="254315"/>
                      </a:cubicBezTo>
                      <a:cubicBezTo>
                        <a:pt x="-27622" y="336259"/>
                        <a:pt x="37553" y="220777"/>
                        <a:pt x="70745" y="224062"/>
                      </a:cubicBezTo>
                      <a:cubicBezTo>
                        <a:pt x="86304" y="225272"/>
                        <a:pt x="54149" y="284742"/>
                        <a:pt x="32885" y="344038"/>
                      </a:cubicBezTo>
                      <a:cubicBezTo>
                        <a:pt x="9720" y="403162"/>
                        <a:pt x="-2209" y="462114"/>
                        <a:pt x="7991" y="458483"/>
                      </a:cubicBezTo>
                      <a:cubicBezTo>
                        <a:pt x="28217" y="451914"/>
                        <a:pt x="54149" y="392963"/>
                        <a:pt x="68843" y="400051"/>
                      </a:cubicBezTo>
                      <a:cubicBezTo>
                        <a:pt x="75413" y="403162"/>
                        <a:pt x="46542" y="469893"/>
                        <a:pt x="33058" y="531783"/>
                      </a:cubicBezTo>
                      <a:cubicBezTo>
                        <a:pt x="17326" y="593673"/>
                        <a:pt x="16635" y="650723"/>
                        <a:pt x="26834" y="636892"/>
                      </a:cubicBezTo>
                      <a:cubicBezTo>
                        <a:pt x="47753" y="610615"/>
                        <a:pt x="45851" y="543884"/>
                        <a:pt x="72128" y="568952"/>
                      </a:cubicBezTo>
                      <a:cubicBezTo>
                        <a:pt x="92009" y="597822"/>
                        <a:pt x="132289" y="750646"/>
                        <a:pt x="137303" y="747361"/>
                      </a:cubicBezTo>
                      <a:cubicBezTo>
                        <a:pt x="137476" y="747707"/>
                        <a:pt x="121225" y="701548"/>
                        <a:pt x="116212" y="651241"/>
                      </a:cubicBezTo>
                      <a:cubicBezTo>
                        <a:pt x="109815" y="601625"/>
                        <a:pt x="114829" y="547515"/>
                        <a:pt x="123818" y="548206"/>
                      </a:cubicBezTo>
                      <a:cubicBezTo>
                        <a:pt x="141279" y="549244"/>
                        <a:pt x="168248" y="590216"/>
                        <a:pt x="174644" y="581917"/>
                      </a:cubicBezTo>
                      <a:cubicBezTo>
                        <a:pt x="179658" y="574830"/>
                        <a:pt x="96849" y="451741"/>
                        <a:pt x="112927" y="444307"/>
                      </a:cubicBezTo>
                      <a:cubicBezTo>
                        <a:pt x="127622" y="438084"/>
                        <a:pt x="163926" y="490984"/>
                        <a:pt x="173088" y="478018"/>
                      </a:cubicBezTo>
                      <a:cubicBezTo>
                        <a:pt x="180868" y="466263"/>
                        <a:pt x="105148" y="324849"/>
                        <a:pt x="119842" y="317588"/>
                      </a:cubicBezTo>
                      <a:cubicBezTo>
                        <a:pt x="133327" y="311365"/>
                        <a:pt x="161678" y="359943"/>
                        <a:pt x="173261" y="336259"/>
                      </a:cubicBezTo>
                      <a:cubicBezTo>
                        <a:pt x="186227" y="312229"/>
                        <a:pt x="84057" y="207984"/>
                        <a:pt x="106703" y="211269"/>
                      </a:cubicBezTo>
                      <a:cubicBezTo>
                        <a:pt x="130215" y="214381"/>
                        <a:pt x="141452" y="256908"/>
                        <a:pt x="159085" y="232878"/>
                      </a:cubicBezTo>
                      <a:cubicBezTo>
                        <a:pt x="171705" y="210404"/>
                        <a:pt x="168767" y="1050"/>
                        <a:pt x="173434" y="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44"/>
                <p:cNvSpPr/>
                <p:nvPr/>
              </p:nvSpPr>
              <p:spPr>
                <a:xfrm>
                  <a:off x="8474307" y="2070820"/>
                  <a:ext cx="68718" cy="566377"/>
                </a:xfrm>
                <a:custGeom>
                  <a:rect b="b" l="l" r="r" t="t"/>
                  <a:pathLst>
                    <a:path extrusionOk="0" h="747693" w="90717">
                      <a:moveTo>
                        <a:pt x="54586" y="747002"/>
                      </a:moveTo>
                      <a:cubicBezTo>
                        <a:pt x="36434" y="693929"/>
                        <a:pt x="24333" y="636188"/>
                        <a:pt x="18628" y="575681"/>
                      </a:cubicBezTo>
                      <a:cubicBezTo>
                        <a:pt x="15689" y="545427"/>
                        <a:pt x="14306" y="514482"/>
                        <a:pt x="14133" y="483019"/>
                      </a:cubicBezTo>
                      <a:cubicBezTo>
                        <a:pt x="14306" y="467287"/>
                        <a:pt x="14133" y="451555"/>
                        <a:pt x="14997" y="435478"/>
                      </a:cubicBezTo>
                      <a:cubicBezTo>
                        <a:pt x="15170" y="427525"/>
                        <a:pt x="15343" y="419573"/>
                        <a:pt x="15861" y="411621"/>
                      </a:cubicBezTo>
                      <a:cubicBezTo>
                        <a:pt x="16034" y="407644"/>
                        <a:pt x="16207" y="403668"/>
                        <a:pt x="16553" y="399519"/>
                      </a:cubicBezTo>
                      <a:cubicBezTo>
                        <a:pt x="16726" y="395543"/>
                        <a:pt x="16726" y="391567"/>
                        <a:pt x="16899" y="387591"/>
                      </a:cubicBezTo>
                      <a:cubicBezTo>
                        <a:pt x="17244" y="379638"/>
                        <a:pt x="17936" y="371513"/>
                        <a:pt x="18109" y="363561"/>
                      </a:cubicBezTo>
                      <a:cubicBezTo>
                        <a:pt x="18282" y="355608"/>
                        <a:pt x="18628" y="347656"/>
                        <a:pt x="18973" y="339531"/>
                      </a:cubicBezTo>
                      <a:cubicBezTo>
                        <a:pt x="19146" y="331578"/>
                        <a:pt x="18800" y="323626"/>
                        <a:pt x="18800" y="315674"/>
                      </a:cubicBezTo>
                      <a:cubicBezTo>
                        <a:pt x="18800" y="307721"/>
                        <a:pt x="18282" y="300288"/>
                        <a:pt x="18109" y="292508"/>
                      </a:cubicBezTo>
                      <a:cubicBezTo>
                        <a:pt x="17590" y="277122"/>
                        <a:pt x="17936" y="261563"/>
                        <a:pt x="18800" y="245831"/>
                      </a:cubicBezTo>
                      <a:cubicBezTo>
                        <a:pt x="19492" y="230100"/>
                        <a:pt x="20702" y="214368"/>
                        <a:pt x="22776" y="198290"/>
                      </a:cubicBezTo>
                      <a:cubicBezTo>
                        <a:pt x="26407" y="166308"/>
                        <a:pt x="32976" y="133807"/>
                        <a:pt x="42830" y="100787"/>
                      </a:cubicBezTo>
                      <a:cubicBezTo>
                        <a:pt x="47671" y="84364"/>
                        <a:pt x="53894" y="67595"/>
                        <a:pt x="61501" y="50826"/>
                      </a:cubicBezTo>
                      <a:cubicBezTo>
                        <a:pt x="68762" y="34057"/>
                        <a:pt x="77925" y="17115"/>
                        <a:pt x="90717" y="173"/>
                      </a:cubicBezTo>
                      <a:cubicBezTo>
                        <a:pt x="90026" y="173"/>
                        <a:pt x="89507" y="173"/>
                        <a:pt x="88815" y="0"/>
                      </a:cubicBezTo>
                      <a:cubicBezTo>
                        <a:pt x="72911" y="17115"/>
                        <a:pt x="61847" y="34748"/>
                        <a:pt x="52166" y="52036"/>
                      </a:cubicBezTo>
                      <a:cubicBezTo>
                        <a:pt x="42830" y="69324"/>
                        <a:pt x="35224" y="86611"/>
                        <a:pt x="28827" y="103726"/>
                      </a:cubicBezTo>
                      <a:cubicBezTo>
                        <a:pt x="16034" y="137956"/>
                        <a:pt x="8428" y="171494"/>
                        <a:pt x="3933" y="204341"/>
                      </a:cubicBezTo>
                      <a:cubicBezTo>
                        <a:pt x="2031" y="220591"/>
                        <a:pt x="648" y="236669"/>
                        <a:pt x="130" y="252746"/>
                      </a:cubicBezTo>
                      <a:cubicBezTo>
                        <a:pt x="-216" y="268651"/>
                        <a:pt x="130" y="284210"/>
                        <a:pt x="1167" y="299423"/>
                      </a:cubicBezTo>
                      <a:cubicBezTo>
                        <a:pt x="1686" y="307030"/>
                        <a:pt x="2723" y="314636"/>
                        <a:pt x="3069" y="322243"/>
                      </a:cubicBezTo>
                      <a:cubicBezTo>
                        <a:pt x="3414" y="329850"/>
                        <a:pt x="4106" y="337283"/>
                        <a:pt x="4279" y="344890"/>
                      </a:cubicBezTo>
                      <a:cubicBezTo>
                        <a:pt x="4279" y="352669"/>
                        <a:pt x="4279" y="360449"/>
                        <a:pt x="4452" y="368228"/>
                      </a:cubicBezTo>
                      <a:cubicBezTo>
                        <a:pt x="4624" y="376008"/>
                        <a:pt x="4106" y="383960"/>
                        <a:pt x="4279" y="391740"/>
                      </a:cubicBezTo>
                      <a:cubicBezTo>
                        <a:pt x="4279" y="395716"/>
                        <a:pt x="4279" y="399519"/>
                        <a:pt x="4279" y="403495"/>
                      </a:cubicBezTo>
                      <a:cubicBezTo>
                        <a:pt x="4106" y="407471"/>
                        <a:pt x="4106" y="411448"/>
                        <a:pt x="4106" y="415424"/>
                      </a:cubicBezTo>
                      <a:cubicBezTo>
                        <a:pt x="3933" y="423376"/>
                        <a:pt x="3933" y="431156"/>
                        <a:pt x="4106" y="439108"/>
                      </a:cubicBezTo>
                      <a:cubicBezTo>
                        <a:pt x="3760" y="455013"/>
                        <a:pt x="4452" y="470572"/>
                        <a:pt x="4797" y="486131"/>
                      </a:cubicBezTo>
                      <a:cubicBezTo>
                        <a:pt x="5834" y="517248"/>
                        <a:pt x="8082" y="548021"/>
                        <a:pt x="11885" y="578101"/>
                      </a:cubicBezTo>
                      <a:cubicBezTo>
                        <a:pt x="19665" y="638090"/>
                        <a:pt x="33668" y="695139"/>
                        <a:pt x="53376" y="747694"/>
                      </a:cubicBezTo>
                      <a:cubicBezTo>
                        <a:pt x="53722" y="747348"/>
                        <a:pt x="54067" y="747175"/>
                        <a:pt x="54586" y="7470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29" name="Google Shape;1829;p44"/>
              <p:cNvGrpSpPr/>
              <p:nvPr/>
            </p:nvGrpSpPr>
            <p:grpSpPr>
              <a:xfrm flipH="1" rot="-899955">
                <a:off x="5895767" y="3856118"/>
                <a:ext cx="1754874" cy="1668736"/>
                <a:chOff x="6633366" y="1823482"/>
                <a:chExt cx="1030572" cy="979986"/>
              </a:xfrm>
            </p:grpSpPr>
            <p:sp>
              <p:nvSpPr>
                <p:cNvPr id="1830" name="Google Shape;1830;p44"/>
                <p:cNvSpPr/>
                <p:nvPr/>
              </p:nvSpPr>
              <p:spPr>
                <a:xfrm>
                  <a:off x="6889802" y="1880278"/>
                  <a:ext cx="410354" cy="773976"/>
                </a:xfrm>
                <a:custGeom>
                  <a:rect b="b" l="l" r="r" t="t"/>
                  <a:pathLst>
                    <a:path extrusionOk="0" h="1021751" w="541721">
                      <a:moveTo>
                        <a:pt x="493302" y="1021704"/>
                      </a:moveTo>
                      <a:cubicBezTo>
                        <a:pt x="486906" y="1022741"/>
                        <a:pt x="599622" y="733345"/>
                        <a:pt x="501255" y="491490"/>
                      </a:cubicBezTo>
                      <a:cubicBezTo>
                        <a:pt x="454232" y="371859"/>
                        <a:pt x="343591" y="234076"/>
                        <a:pt x="228109" y="142624"/>
                      </a:cubicBezTo>
                      <a:cubicBezTo>
                        <a:pt x="115393" y="48578"/>
                        <a:pt x="-2336" y="692"/>
                        <a:pt x="257" y="0"/>
                      </a:cubicBezTo>
                      <a:cubicBezTo>
                        <a:pt x="-7523" y="4149"/>
                        <a:pt x="162761" y="346619"/>
                        <a:pt x="331144" y="569803"/>
                      </a:cubicBezTo>
                      <a:cubicBezTo>
                        <a:pt x="502811" y="800248"/>
                        <a:pt x="492438" y="1025507"/>
                        <a:pt x="493302" y="10217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1" name="Google Shape;1831;p44"/>
                <p:cNvSpPr/>
                <p:nvPr/>
              </p:nvSpPr>
              <p:spPr>
                <a:xfrm>
                  <a:off x="6889996" y="1880147"/>
                  <a:ext cx="384281" cy="774071"/>
                </a:xfrm>
                <a:custGeom>
                  <a:rect b="b" l="l" r="r" t="t"/>
                  <a:pathLst>
                    <a:path extrusionOk="0" h="1021876" w="507302">
                      <a:moveTo>
                        <a:pt x="493046" y="1021877"/>
                      </a:moveTo>
                      <a:cubicBezTo>
                        <a:pt x="493046" y="1021877"/>
                        <a:pt x="493564" y="1016518"/>
                        <a:pt x="494429" y="1007009"/>
                      </a:cubicBezTo>
                      <a:cubicBezTo>
                        <a:pt x="499269" y="952035"/>
                        <a:pt x="514828" y="757893"/>
                        <a:pt x="502900" y="652266"/>
                      </a:cubicBezTo>
                      <a:cubicBezTo>
                        <a:pt x="488897" y="528313"/>
                        <a:pt x="454840" y="429945"/>
                        <a:pt x="453803" y="468670"/>
                      </a:cubicBezTo>
                      <a:cubicBezTo>
                        <a:pt x="452765" y="507394"/>
                        <a:pt x="429427" y="426488"/>
                        <a:pt x="393987" y="378082"/>
                      </a:cubicBezTo>
                      <a:cubicBezTo>
                        <a:pt x="358547" y="329677"/>
                        <a:pt x="390184" y="417844"/>
                        <a:pt x="365116" y="403150"/>
                      </a:cubicBezTo>
                      <a:cubicBezTo>
                        <a:pt x="340049" y="388455"/>
                        <a:pt x="216615" y="142278"/>
                        <a:pt x="207280" y="173050"/>
                      </a:cubicBezTo>
                      <a:cubicBezTo>
                        <a:pt x="197944" y="203822"/>
                        <a:pt x="0" y="0"/>
                        <a:pt x="0" y="0"/>
                      </a:cubicBezTo>
                      <a:cubicBezTo>
                        <a:pt x="0" y="0"/>
                        <a:pt x="232865" y="272454"/>
                        <a:pt x="221456" y="273665"/>
                      </a:cubicBezTo>
                      <a:cubicBezTo>
                        <a:pt x="210046" y="274875"/>
                        <a:pt x="169938" y="299942"/>
                        <a:pt x="228198" y="340741"/>
                      </a:cubicBezTo>
                      <a:cubicBezTo>
                        <a:pt x="286457" y="381540"/>
                        <a:pt x="432711" y="510852"/>
                        <a:pt x="396062" y="506530"/>
                      </a:cubicBezTo>
                      <a:cubicBezTo>
                        <a:pt x="359412" y="502208"/>
                        <a:pt x="345063" y="514310"/>
                        <a:pt x="366845" y="545427"/>
                      </a:cubicBezTo>
                      <a:cubicBezTo>
                        <a:pt x="388628" y="576372"/>
                        <a:pt x="490107" y="613887"/>
                        <a:pt x="493046" y="10218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44"/>
                <p:cNvSpPr/>
                <p:nvPr/>
              </p:nvSpPr>
              <p:spPr>
                <a:xfrm>
                  <a:off x="6889996" y="1880278"/>
                  <a:ext cx="389305" cy="773940"/>
                </a:xfrm>
                <a:custGeom>
                  <a:rect b="b" l="l" r="r" t="t"/>
                  <a:pathLst>
                    <a:path extrusionOk="0" h="1021703" w="513934">
                      <a:moveTo>
                        <a:pt x="493046" y="1021704"/>
                      </a:moveTo>
                      <a:cubicBezTo>
                        <a:pt x="496676" y="1009776"/>
                        <a:pt x="499442" y="997501"/>
                        <a:pt x="501862" y="985227"/>
                      </a:cubicBezTo>
                      <a:cubicBezTo>
                        <a:pt x="504110" y="972953"/>
                        <a:pt x="506011" y="960678"/>
                        <a:pt x="507567" y="948231"/>
                      </a:cubicBezTo>
                      <a:cubicBezTo>
                        <a:pt x="510506" y="923510"/>
                        <a:pt x="511889" y="898443"/>
                        <a:pt x="511889" y="873548"/>
                      </a:cubicBezTo>
                      <a:cubicBezTo>
                        <a:pt x="512062" y="861101"/>
                        <a:pt x="511716" y="848654"/>
                        <a:pt x="511198" y="836207"/>
                      </a:cubicBezTo>
                      <a:cubicBezTo>
                        <a:pt x="510506" y="823760"/>
                        <a:pt x="509815" y="811312"/>
                        <a:pt x="508605" y="798865"/>
                      </a:cubicBezTo>
                      <a:cubicBezTo>
                        <a:pt x="506184" y="773971"/>
                        <a:pt x="502727" y="749422"/>
                        <a:pt x="498059" y="724874"/>
                      </a:cubicBezTo>
                      <a:cubicBezTo>
                        <a:pt x="488724" y="675950"/>
                        <a:pt x="475066" y="627717"/>
                        <a:pt x="457606" y="581040"/>
                      </a:cubicBezTo>
                      <a:cubicBezTo>
                        <a:pt x="448789" y="557702"/>
                        <a:pt x="439281" y="534709"/>
                        <a:pt x="428735" y="512062"/>
                      </a:cubicBezTo>
                      <a:cubicBezTo>
                        <a:pt x="418190" y="489415"/>
                        <a:pt x="406780" y="467287"/>
                        <a:pt x="394851" y="445332"/>
                      </a:cubicBezTo>
                      <a:cubicBezTo>
                        <a:pt x="382750" y="423549"/>
                        <a:pt x="369957" y="402112"/>
                        <a:pt x="356645" y="381021"/>
                      </a:cubicBezTo>
                      <a:lnTo>
                        <a:pt x="346446" y="365462"/>
                      </a:lnTo>
                      <a:lnTo>
                        <a:pt x="341260" y="357683"/>
                      </a:lnTo>
                      <a:lnTo>
                        <a:pt x="335900" y="349903"/>
                      </a:lnTo>
                      <a:lnTo>
                        <a:pt x="325182" y="334517"/>
                      </a:lnTo>
                      <a:lnTo>
                        <a:pt x="314291" y="319304"/>
                      </a:lnTo>
                      <a:cubicBezTo>
                        <a:pt x="285074" y="278851"/>
                        <a:pt x="252919" y="240645"/>
                        <a:pt x="219554" y="203476"/>
                      </a:cubicBezTo>
                      <a:cubicBezTo>
                        <a:pt x="186016" y="166481"/>
                        <a:pt x="150749" y="131041"/>
                        <a:pt x="114099" y="97157"/>
                      </a:cubicBezTo>
                      <a:cubicBezTo>
                        <a:pt x="77103" y="63446"/>
                        <a:pt x="39070" y="31118"/>
                        <a:pt x="0" y="0"/>
                      </a:cubicBezTo>
                      <a:cubicBezTo>
                        <a:pt x="39589" y="30599"/>
                        <a:pt x="77968" y="62409"/>
                        <a:pt x="115136" y="95947"/>
                      </a:cubicBezTo>
                      <a:cubicBezTo>
                        <a:pt x="152132" y="129485"/>
                        <a:pt x="187745" y="164752"/>
                        <a:pt x="221628" y="201575"/>
                      </a:cubicBezTo>
                      <a:lnTo>
                        <a:pt x="234249" y="215405"/>
                      </a:lnTo>
                      <a:lnTo>
                        <a:pt x="246696" y="229581"/>
                      </a:lnTo>
                      <a:cubicBezTo>
                        <a:pt x="254994" y="238916"/>
                        <a:pt x="262946" y="248597"/>
                        <a:pt x="270898" y="258106"/>
                      </a:cubicBezTo>
                      <a:cubicBezTo>
                        <a:pt x="274875" y="262946"/>
                        <a:pt x="278851" y="267787"/>
                        <a:pt x="282654" y="272627"/>
                      </a:cubicBezTo>
                      <a:lnTo>
                        <a:pt x="294410" y="287322"/>
                      </a:lnTo>
                      <a:lnTo>
                        <a:pt x="305820" y="302189"/>
                      </a:lnTo>
                      <a:lnTo>
                        <a:pt x="311525" y="309623"/>
                      </a:lnTo>
                      <a:lnTo>
                        <a:pt x="317057" y="317230"/>
                      </a:lnTo>
                      <a:lnTo>
                        <a:pt x="328121" y="332443"/>
                      </a:lnTo>
                      <a:lnTo>
                        <a:pt x="338839" y="347829"/>
                      </a:lnTo>
                      <a:lnTo>
                        <a:pt x="344198" y="355608"/>
                      </a:lnTo>
                      <a:lnTo>
                        <a:pt x="349385" y="363388"/>
                      </a:lnTo>
                      <a:lnTo>
                        <a:pt x="359757" y="379120"/>
                      </a:lnTo>
                      <a:cubicBezTo>
                        <a:pt x="373242" y="400211"/>
                        <a:pt x="386208" y="421647"/>
                        <a:pt x="398309" y="443603"/>
                      </a:cubicBezTo>
                      <a:cubicBezTo>
                        <a:pt x="410237" y="465558"/>
                        <a:pt x="421647" y="487859"/>
                        <a:pt x="432193" y="510679"/>
                      </a:cubicBezTo>
                      <a:cubicBezTo>
                        <a:pt x="442566" y="533499"/>
                        <a:pt x="452247" y="556492"/>
                        <a:pt x="460890" y="580003"/>
                      </a:cubicBezTo>
                      <a:cubicBezTo>
                        <a:pt x="478351" y="626853"/>
                        <a:pt x="492008" y="675258"/>
                        <a:pt x="500998" y="724528"/>
                      </a:cubicBezTo>
                      <a:cubicBezTo>
                        <a:pt x="505493" y="749077"/>
                        <a:pt x="508950" y="773971"/>
                        <a:pt x="511025" y="798865"/>
                      </a:cubicBezTo>
                      <a:cubicBezTo>
                        <a:pt x="512235" y="811312"/>
                        <a:pt x="512926" y="823760"/>
                        <a:pt x="513445" y="836380"/>
                      </a:cubicBezTo>
                      <a:cubicBezTo>
                        <a:pt x="513791" y="848827"/>
                        <a:pt x="514137" y="861447"/>
                        <a:pt x="513791" y="873894"/>
                      </a:cubicBezTo>
                      <a:cubicBezTo>
                        <a:pt x="513445" y="898961"/>
                        <a:pt x="511544" y="923856"/>
                        <a:pt x="508432" y="948750"/>
                      </a:cubicBezTo>
                      <a:cubicBezTo>
                        <a:pt x="506876" y="961197"/>
                        <a:pt x="504801" y="973471"/>
                        <a:pt x="502208" y="985746"/>
                      </a:cubicBezTo>
                      <a:cubicBezTo>
                        <a:pt x="499788" y="997501"/>
                        <a:pt x="496849" y="1009776"/>
                        <a:pt x="493046" y="102170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44"/>
                <p:cNvSpPr/>
                <p:nvPr/>
              </p:nvSpPr>
              <p:spPr>
                <a:xfrm>
                  <a:off x="7206461" y="1823612"/>
                  <a:ext cx="229490" cy="855162"/>
                </a:xfrm>
                <a:custGeom>
                  <a:rect b="b" l="l" r="r" t="t"/>
                  <a:pathLst>
                    <a:path extrusionOk="0" h="1128927" w="302957">
                      <a:moveTo>
                        <a:pt x="189955" y="1128889"/>
                      </a:moveTo>
                      <a:cubicBezTo>
                        <a:pt x="196352" y="1127679"/>
                        <a:pt x="-9026" y="894640"/>
                        <a:pt x="309" y="633596"/>
                      </a:cubicBezTo>
                      <a:cubicBezTo>
                        <a:pt x="3421" y="505148"/>
                        <a:pt x="59779" y="337630"/>
                        <a:pt x="136882" y="212121"/>
                      </a:cubicBezTo>
                      <a:cubicBezTo>
                        <a:pt x="210355" y="85057"/>
                        <a:pt x="304573" y="-345"/>
                        <a:pt x="301807" y="1"/>
                      </a:cubicBezTo>
                      <a:cubicBezTo>
                        <a:pt x="310623" y="1211"/>
                        <a:pt x="268441" y="381195"/>
                        <a:pt x="187016" y="648809"/>
                      </a:cubicBezTo>
                      <a:cubicBezTo>
                        <a:pt x="104900" y="924202"/>
                        <a:pt x="192030" y="1132174"/>
                        <a:pt x="189955" y="112888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44"/>
                <p:cNvSpPr/>
                <p:nvPr/>
              </p:nvSpPr>
              <p:spPr>
                <a:xfrm>
                  <a:off x="7227643" y="1823613"/>
                  <a:ext cx="207291" cy="855132"/>
                </a:xfrm>
                <a:custGeom>
                  <a:rect b="b" l="l" r="r" t="t"/>
                  <a:pathLst>
                    <a:path extrusionOk="0" h="1128887" w="273651">
                      <a:moveTo>
                        <a:pt x="161973" y="1128888"/>
                      </a:moveTo>
                      <a:cubicBezTo>
                        <a:pt x="161973" y="1128888"/>
                        <a:pt x="159726" y="1124047"/>
                        <a:pt x="155577" y="1115403"/>
                      </a:cubicBezTo>
                      <a:cubicBezTo>
                        <a:pt x="132066" y="1065442"/>
                        <a:pt x="50813" y="888589"/>
                        <a:pt x="25573" y="785208"/>
                      </a:cubicBezTo>
                      <a:cubicBezTo>
                        <a:pt x="-3816" y="664021"/>
                        <a:pt x="-5545" y="559949"/>
                        <a:pt x="8631" y="595908"/>
                      </a:cubicBezTo>
                      <a:cubicBezTo>
                        <a:pt x="22980" y="632039"/>
                        <a:pt x="16929" y="547848"/>
                        <a:pt x="33526" y="490280"/>
                      </a:cubicBezTo>
                      <a:cubicBezTo>
                        <a:pt x="50122" y="432712"/>
                        <a:pt x="50813" y="526238"/>
                        <a:pt x="69311" y="503937"/>
                      </a:cubicBezTo>
                      <a:cubicBezTo>
                        <a:pt x="87809" y="481636"/>
                        <a:pt x="119100" y="207798"/>
                        <a:pt x="138289" y="233557"/>
                      </a:cubicBezTo>
                      <a:cubicBezTo>
                        <a:pt x="157824" y="259489"/>
                        <a:pt x="273652" y="0"/>
                        <a:pt x="273652" y="0"/>
                      </a:cubicBezTo>
                      <a:cubicBezTo>
                        <a:pt x="273652" y="0"/>
                        <a:pt x="148662" y="335900"/>
                        <a:pt x="159726" y="333134"/>
                      </a:cubicBezTo>
                      <a:cubicBezTo>
                        <a:pt x="170790" y="330368"/>
                        <a:pt x="217121" y="340049"/>
                        <a:pt x="176495" y="398309"/>
                      </a:cubicBezTo>
                      <a:cubicBezTo>
                        <a:pt x="135869" y="456569"/>
                        <a:pt x="42861" y="628408"/>
                        <a:pt x="75708" y="611639"/>
                      </a:cubicBezTo>
                      <a:cubicBezTo>
                        <a:pt x="108554" y="594870"/>
                        <a:pt x="126361" y="601440"/>
                        <a:pt x="116507" y="638090"/>
                      </a:cubicBezTo>
                      <a:cubicBezTo>
                        <a:pt x="106825" y="674740"/>
                        <a:pt x="24363" y="744755"/>
                        <a:pt x="161973" y="11288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44"/>
                <p:cNvSpPr/>
                <p:nvPr/>
              </p:nvSpPr>
              <p:spPr>
                <a:xfrm>
                  <a:off x="7258121" y="1823482"/>
                  <a:ext cx="176792" cy="855263"/>
                </a:xfrm>
                <a:custGeom>
                  <a:rect b="b" l="l" r="r" t="t"/>
                  <a:pathLst>
                    <a:path extrusionOk="0" h="1129060" w="233389">
                      <a:moveTo>
                        <a:pt x="121711" y="1129061"/>
                      </a:moveTo>
                      <a:cubicBezTo>
                        <a:pt x="113932" y="1119207"/>
                        <a:pt x="107189" y="1108834"/>
                        <a:pt x="100620" y="1098116"/>
                      </a:cubicBezTo>
                      <a:cubicBezTo>
                        <a:pt x="94051" y="1087397"/>
                        <a:pt x="88000" y="1076506"/>
                        <a:pt x="82122" y="1065442"/>
                      </a:cubicBezTo>
                      <a:cubicBezTo>
                        <a:pt x="70540" y="1043314"/>
                        <a:pt x="60340" y="1020494"/>
                        <a:pt x="51350" y="997155"/>
                      </a:cubicBezTo>
                      <a:cubicBezTo>
                        <a:pt x="46856" y="985573"/>
                        <a:pt x="42706" y="973644"/>
                        <a:pt x="38903" y="961716"/>
                      </a:cubicBezTo>
                      <a:cubicBezTo>
                        <a:pt x="35100" y="949787"/>
                        <a:pt x="31469" y="937859"/>
                        <a:pt x="28185" y="925757"/>
                      </a:cubicBezTo>
                      <a:cubicBezTo>
                        <a:pt x="21615" y="901554"/>
                        <a:pt x="16256" y="877179"/>
                        <a:pt x="12107" y="852457"/>
                      </a:cubicBezTo>
                      <a:cubicBezTo>
                        <a:pt x="3636" y="803187"/>
                        <a:pt x="-167" y="753053"/>
                        <a:pt x="6" y="702919"/>
                      </a:cubicBezTo>
                      <a:cubicBezTo>
                        <a:pt x="179" y="677851"/>
                        <a:pt x="1216" y="652784"/>
                        <a:pt x="3118" y="627890"/>
                      </a:cubicBezTo>
                      <a:cubicBezTo>
                        <a:pt x="5192" y="602996"/>
                        <a:pt x="8131" y="578101"/>
                        <a:pt x="11934" y="553380"/>
                      </a:cubicBezTo>
                      <a:cubicBezTo>
                        <a:pt x="15910" y="528658"/>
                        <a:pt x="20578" y="504110"/>
                        <a:pt x="25937" y="479734"/>
                      </a:cubicBezTo>
                      <a:lnTo>
                        <a:pt x="30259" y="461409"/>
                      </a:lnTo>
                      <a:lnTo>
                        <a:pt x="32507" y="452247"/>
                      </a:lnTo>
                      <a:lnTo>
                        <a:pt x="34927" y="443084"/>
                      </a:lnTo>
                      <a:lnTo>
                        <a:pt x="39767" y="424932"/>
                      </a:lnTo>
                      <a:lnTo>
                        <a:pt x="44954" y="406953"/>
                      </a:lnTo>
                      <a:lnTo>
                        <a:pt x="47547" y="397963"/>
                      </a:lnTo>
                      <a:lnTo>
                        <a:pt x="50313" y="388974"/>
                      </a:lnTo>
                      <a:lnTo>
                        <a:pt x="55845" y="370994"/>
                      </a:lnTo>
                      <a:lnTo>
                        <a:pt x="61723" y="353188"/>
                      </a:lnTo>
                      <a:cubicBezTo>
                        <a:pt x="63797" y="347310"/>
                        <a:pt x="65699" y="341260"/>
                        <a:pt x="67774" y="335382"/>
                      </a:cubicBezTo>
                      <a:cubicBezTo>
                        <a:pt x="72096" y="323626"/>
                        <a:pt x="76072" y="311870"/>
                        <a:pt x="80739" y="300115"/>
                      </a:cubicBezTo>
                      <a:lnTo>
                        <a:pt x="87482" y="282654"/>
                      </a:lnTo>
                      <a:lnTo>
                        <a:pt x="94570" y="265366"/>
                      </a:lnTo>
                      <a:cubicBezTo>
                        <a:pt x="113759" y="219208"/>
                        <a:pt x="135023" y="173914"/>
                        <a:pt x="158188" y="129658"/>
                      </a:cubicBezTo>
                      <a:cubicBezTo>
                        <a:pt x="181527" y="85401"/>
                        <a:pt x="206767" y="42182"/>
                        <a:pt x="233390" y="0"/>
                      </a:cubicBezTo>
                      <a:cubicBezTo>
                        <a:pt x="207285" y="42701"/>
                        <a:pt x="182737" y="86093"/>
                        <a:pt x="160090" y="130695"/>
                      </a:cubicBezTo>
                      <a:cubicBezTo>
                        <a:pt x="137270" y="175125"/>
                        <a:pt x="116352" y="220418"/>
                        <a:pt x="97508" y="266749"/>
                      </a:cubicBezTo>
                      <a:cubicBezTo>
                        <a:pt x="78838" y="313081"/>
                        <a:pt x="62069" y="360103"/>
                        <a:pt x="48411" y="407990"/>
                      </a:cubicBezTo>
                      <a:lnTo>
                        <a:pt x="43225" y="425969"/>
                      </a:lnTo>
                      <a:lnTo>
                        <a:pt x="38557" y="444121"/>
                      </a:lnTo>
                      <a:lnTo>
                        <a:pt x="36137" y="453111"/>
                      </a:lnTo>
                      <a:lnTo>
                        <a:pt x="34063" y="462274"/>
                      </a:lnTo>
                      <a:lnTo>
                        <a:pt x="29741" y="480426"/>
                      </a:lnTo>
                      <a:cubicBezTo>
                        <a:pt x="24381" y="504801"/>
                        <a:pt x="19714" y="529350"/>
                        <a:pt x="15910" y="553898"/>
                      </a:cubicBezTo>
                      <a:cubicBezTo>
                        <a:pt x="12107" y="578620"/>
                        <a:pt x="9168" y="603341"/>
                        <a:pt x="6921" y="628063"/>
                      </a:cubicBezTo>
                      <a:cubicBezTo>
                        <a:pt x="4846" y="652957"/>
                        <a:pt x="3809" y="677851"/>
                        <a:pt x="3636" y="702746"/>
                      </a:cubicBezTo>
                      <a:cubicBezTo>
                        <a:pt x="3290" y="752534"/>
                        <a:pt x="6921" y="802496"/>
                        <a:pt x="15046" y="851766"/>
                      </a:cubicBezTo>
                      <a:cubicBezTo>
                        <a:pt x="19022" y="876314"/>
                        <a:pt x="24208" y="900863"/>
                        <a:pt x="30605" y="924893"/>
                      </a:cubicBezTo>
                      <a:cubicBezTo>
                        <a:pt x="33717" y="936994"/>
                        <a:pt x="37174" y="948923"/>
                        <a:pt x="40978" y="960851"/>
                      </a:cubicBezTo>
                      <a:cubicBezTo>
                        <a:pt x="44781" y="972780"/>
                        <a:pt x="48757" y="984535"/>
                        <a:pt x="53079" y="996291"/>
                      </a:cubicBezTo>
                      <a:cubicBezTo>
                        <a:pt x="61723" y="1019630"/>
                        <a:pt x="71577" y="1042622"/>
                        <a:pt x="82814" y="1064923"/>
                      </a:cubicBezTo>
                      <a:cubicBezTo>
                        <a:pt x="88519" y="1075987"/>
                        <a:pt x="94397" y="1087052"/>
                        <a:pt x="100793" y="1097770"/>
                      </a:cubicBezTo>
                      <a:cubicBezTo>
                        <a:pt x="107363" y="1108661"/>
                        <a:pt x="114105" y="1119207"/>
                        <a:pt x="121711" y="112906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44"/>
                <p:cNvSpPr/>
                <p:nvPr/>
              </p:nvSpPr>
              <p:spPr>
                <a:xfrm>
                  <a:off x="7312954" y="1992824"/>
                  <a:ext cx="350984" cy="810644"/>
                </a:xfrm>
                <a:custGeom>
                  <a:rect b="b" l="l" r="r" t="t"/>
                  <a:pathLst>
                    <a:path extrusionOk="0" h="1070157" w="463345">
                      <a:moveTo>
                        <a:pt x="86445" y="1070110"/>
                      </a:moveTo>
                      <a:cubicBezTo>
                        <a:pt x="93015" y="1070455"/>
                        <a:pt x="-51338" y="795235"/>
                        <a:pt x="19715" y="544044"/>
                      </a:cubicBezTo>
                      <a:cubicBezTo>
                        <a:pt x="53253" y="419919"/>
                        <a:pt x="147817" y="270726"/>
                        <a:pt x="252407" y="166999"/>
                      </a:cubicBezTo>
                      <a:cubicBezTo>
                        <a:pt x="354059" y="61026"/>
                        <a:pt x="465738" y="346"/>
                        <a:pt x="462972" y="0"/>
                      </a:cubicBezTo>
                      <a:cubicBezTo>
                        <a:pt x="471270" y="3285"/>
                        <a:pt x="340056" y="362523"/>
                        <a:pt x="197432" y="602996"/>
                      </a:cubicBezTo>
                      <a:cubicBezTo>
                        <a:pt x="52388" y="851247"/>
                        <a:pt x="87828" y="1073913"/>
                        <a:pt x="86445" y="10701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44"/>
                <p:cNvSpPr/>
                <p:nvPr/>
              </p:nvSpPr>
              <p:spPr>
                <a:xfrm>
                  <a:off x="7339917" y="1992693"/>
                  <a:ext cx="323589" cy="810739"/>
                </a:xfrm>
                <a:custGeom>
                  <a:rect b="b" l="l" r="r" t="t"/>
                  <a:pathLst>
                    <a:path extrusionOk="0" h="1070282" w="427180">
                      <a:moveTo>
                        <a:pt x="50827" y="1070283"/>
                      </a:moveTo>
                      <a:cubicBezTo>
                        <a:pt x="50827" y="1070283"/>
                        <a:pt x="49789" y="1065096"/>
                        <a:pt x="47888" y="1055588"/>
                      </a:cubicBezTo>
                      <a:cubicBezTo>
                        <a:pt x="36996" y="1001477"/>
                        <a:pt x="-172" y="810275"/>
                        <a:pt x="1" y="703956"/>
                      </a:cubicBezTo>
                      <a:cubicBezTo>
                        <a:pt x="174" y="579139"/>
                        <a:pt x="23166" y="477660"/>
                        <a:pt x="28525" y="516038"/>
                      </a:cubicBezTo>
                      <a:cubicBezTo>
                        <a:pt x="33885" y="554417"/>
                        <a:pt x="48061" y="471436"/>
                        <a:pt x="77795" y="419400"/>
                      </a:cubicBezTo>
                      <a:cubicBezTo>
                        <a:pt x="107703" y="367364"/>
                        <a:pt x="86094" y="458470"/>
                        <a:pt x="109259" y="441183"/>
                      </a:cubicBezTo>
                      <a:cubicBezTo>
                        <a:pt x="132598" y="423895"/>
                        <a:pt x="227853" y="165443"/>
                        <a:pt x="240473" y="195005"/>
                      </a:cubicBezTo>
                      <a:cubicBezTo>
                        <a:pt x="253093" y="224567"/>
                        <a:pt x="427180" y="0"/>
                        <a:pt x="427180" y="0"/>
                      </a:cubicBezTo>
                      <a:cubicBezTo>
                        <a:pt x="427180" y="0"/>
                        <a:pt x="226124" y="296830"/>
                        <a:pt x="237534" y="296657"/>
                      </a:cubicBezTo>
                      <a:cubicBezTo>
                        <a:pt x="248944" y="296484"/>
                        <a:pt x="291645" y="317057"/>
                        <a:pt x="238398" y="364079"/>
                      </a:cubicBezTo>
                      <a:cubicBezTo>
                        <a:pt x="184979" y="411102"/>
                        <a:pt x="53938" y="555800"/>
                        <a:pt x="89897" y="547502"/>
                      </a:cubicBezTo>
                      <a:cubicBezTo>
                        <a:pt x="125855" y="539031"/>
                        <a:pt x="141587" y="549577"/>
                        <a:pt x="123262" y="582769"/>
                      </a:cubicBezTo>
                      <a:cubicBezTo>
                        <a:pt x="105110" y="616134"/>
                        <a:pt x="8472" y="664540"/>
                        <a:pt x="50827" y="107028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44"/>
                <p:cNvSpPr/>
                <p:nvPr/>
              </p:nvSpPr>
              <p:spPr>
                <a:xfrm>
                  <a:off x="7346054" y="1992824"/>
                  <a:ext cx="317840" cy="810608"/>
                </a:xfrm>
                <a:custGeom>
                  <a:rect b="b" l="l" r="r" t="t"/>
                  <a:pathLst>
                    <a:path extrusionOk="0" h="1070109" w="419591">
                      <a:moveTo>
                        <a:pt x="42720" y="1070110"/>
                      </a:moveTo>
                      <a:cubicBezTo>
                        <a:pt x="37533" y="1058700"/>
                        <a:pt x="33384" y="1046944"/>
                        <a:pt x="29581" y="1035016"/>
                      </a:cubicBezTo>
                      <a:cubicBezTo>
                        <a:pt x="25778" y="1023087"/>
                        <a:pt x="22320" y="1011159"/>
                        <a:pt x="19381" y="998884"/>
                      </a:cubicBezTo>
                      <a:cubicBezTo>
                        <a:pt x="13331" y="974681"/>
                        <a:pt x="8836" y="949960"/>
                        <a:pt x="5724" y="925239"/>
                      </a:cubicBezTo>
                      <a:cubicBezTo>
                        <a:pt x="4168" y="912791"/>
                        <a:pt x="2958" y="900344"/>
                        <a:pt x="1921" y="887897"/>
                      </a:cubicBezTo>
                      <a:cubicBezTo>
                        <a:pt x="1056" y="875450"/>
                        <a:pt x="365" y="863003"/>
                        <a:pt x="192" y="850383"/>
                      </a:cubicBezTo>
                      <a:cubicBezTo>
                        <a:pt x="-327" y="825316"/>
                        <a:pt x="192" y="800248"/>
                        <a:pt x="1921" y="775354"/>
                      </a:cubicBezTo>
                      <a:cubicBezTo>
                        <a:pt x="5378" y="725393"/>
                        <a:pt x="13676" y="675777"/>
                        <a:pt x="25778" y="627198"/>
                      </a:cubicBezTo>
                      <a:cubicBezTo>
                        <a:pt x="31829" y="602996"/>
                        <a:pt x="38744" y="578793"/>
                        <a:pt x="46696" y="555109"/>
                      </a:cubicBezTo>
                      <a:cubicBezTo>
                        <a:pt x="54648" y="531424"/>
                        <a:pt x="63465" y="507913"/>
                        <a:pt x="72973" y="484748"/>
                      </a:cubicBezTo>
                      <a:cubicBezTo>
                        <a:pt x="82654" y="461582"/>
                        <a:pt x="93027" y="438935"/>
                        <a:pt x="104091" y="416461"/>
                      </a:cubicBezTo>
                      <a:lnTo>
                        <a:pt x="112562" y="399692"/>
                      </a:lnTo>
                      <a:lnTo>
                        <a:pt x="116884" y="391394"/>
                      </a:lnTo>
                      <a:lnTo>
                        <a:pt x="121379" y="383096"/>
                      </a:lnTo>
                      <a:lnTo>
                        <a:pt x="130368" y="366672"/>
                      </a:lnTo>
                      <a:lnTo>
                        <a:pt x="139704" y="350422"/>
                      </a:lnTo>
                      <a:lnTo>
                        <a:pt x="144372" y="342297"/>
                      </a:lnTo>
                      <a:lnTo>
                        <a:pt x="149212" y="334172"/>
                      </a:lnTo>
                      <a:lnTo>
                        <a:pt x="158893" y="318094"/>
                      </a:lnTo>
                      <a:lnTo>
                        <a:pt x="168920" y="302189"/>
                      </a:lnTo>
                      <a:cubicBezTo>
                        <a:pt x="172205" y="296830"/>
                        <a:pt x="175489" y="291644"/>
                        <a:pt x="179120" y="286457"/>
                      </a:cubicBezTo>
                      <a:cubicBezTo>
                        <a:pt x="186035" y="276085"/>
                        <a:pt x="192777" y="265539"/>
                        <a:pt x="200038" y="255340"/>
                      </a:cubicBezTo>
                      <a:lnTo>
                        <a:pt x="210756" y="239954"/>
                      </a:lnTo>
                      <a:lnTo>
                        <a:pt x="221820" y="224740"/>
                      </a:lnTo>
                      <a:cubicBezTo>
                        <a:pt x="251383" y="184460"/>
                        <a:pt x="282846" y="145390"/>
                        <a:pt x="315866" y="108048"/>
                      </a:cubicBezTo>
                      <a:cubicBezTo>
                        <a:pt x="349058" y="70707"/>
                        <a:pt x="383806" y="34748"/>
                        <a:pt x="419592" y="0"/>
                      </a:cubicBezTo>
                      <a:cubicBezTo>
                        <a:pt x="384152" y="35267"/>
                        <a:pt x="349923" y="71744"/>
                        <a:pt x="317422" y="109431"/>
                      </a:cubicBezTo>
                      <a:cubicBezTo>
                        <a:pt x="284748" y="147118"/>
                        <a:pt x="253630" y="186189"/>
                        <a:pt x="224414" y="226642"/>
                      </a:cubicBezTo>
                      <a:cubicBezTo>
                        <a:pt x="195370" y="267268"/>
                        <a:pt x="167710" y="308931"/>
                        <a:pt x="143161" y="352324"/>
                      </a:cubicBezTo>
                      <a:lnTo>
                        <a:pt x="133999" y="368574"/>
                      </a:lnTo>
                      <a:lnTo>
                        <a:pt x="125182" y="384997"/>
                      </a:lnTo>
                      <a:lnTo>
                        <a:pt x="120687" y="393296"/>
                      </a:lnTo>
                      <a:lnTo>
                        <a:pt x="116365" y="401594"/>
                      </a:lnTo>
                      <a:lnTo>
                        <a:pt x="107894" y="418190"/>
                      </a:lnTo>
                      <a:cubicBezTo>
                        <a:pt x="97003" y="440664"/>
                        <a:pt x="86630" y="463311"/>
                        <a:pt x="76949" y="486303"/>
                      </a:cubicBezTo>
                      <a:cubicBezTo>
                        <a:pt x="67441" y="509296"/>
                        <a:pt x="58624" y="532635"/>
                        <a:pt x="50672" y="556319"/>
                      </a:cubicBezTo>
                      <a:cubicBezTo>
                        <a:pt x="42720" y="580003"/>
                        <a:pt x="35805" y="603860"/>
                        <a:pt x="29754" y="628063"/>
                      </a:cubicBezTo>
                      <a:cubicBezTo>
                        <a:pt x="17652" y="676468"/>
                        <a:pt x="9354" y="725738"/>
                        <a:pt x="5551" y="775527"/>
                      </a:cubicBezTo>
                      <a:cubicBezTo>
                        <a:pt x="3649" y="800421"/>
                        <a:pt x="2785" y="825316"/>
                        <a:pt x="3304" y="850210"/>
                      </a:cubicBezTo>
                      <a:cubicBezTo>
                        <a:pt x="3477" y="862657"/>
                        <a:pt x="3995" y="875104"/>
                        <a:pt x="4860" y="887551"/>
                      </a:cubicBezTo>
                      <a:cubicBezTo>
                        <a:pt x="5724" y="899999"/>
                        <a:pt x="6761" y="912446"/>
                        <a:pt x="8317" y="924720"/>
                      </a:cubicBezTo>
                      <a:cubicBezTo>
                        <a:pt x="11083" y="949441"/>
                        <a:pt x="15405" y="974163"/>
                        <a:pt x="20937" y="998366"/>
                      </a:cubicBezTo>
                      <a:cubicBezTo>
                        <a:pt x="23703" y="1010467"/>
                        <a:pt x="26988" y="1022568"/>
                        <a:pt x="30618" y="1034497"/>
                      </a:cubicBezTo>
                      <a:cubicBezTo>
                        <a:pt x="33730" y="1046944"/>
                        <a:pt x="37706" y="1058700"/>
                        <a:pt x="42720" y="10701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44"/>
                <p:cNvSpPr/>
                <p:nvPr/>
              </p:nvSpPr>
              <p:spPr>
                <a:xfrm>
                  <a:off x="6739167" y="2116362"/>
                  <a:ext cx="613724" cy="601514"/>
                </a:xfrm>
                <a:custGeom>
                  <a:rect b="b" l="l" r="r" t="t"/>
                  <a:pathLst>
                    <a:path extrusionOk="0" h="794078" w="810197">
                      <a:moveTo>
                        <a:pt x="810195" y="794025"/>
                      </a:moveTo>
                      <a:cubicBezTo>
                        <a:pt x="804490" y="797137"/>
                        <a:pt x="812442" y="486649"/>
                        <a:pt x="638009" y="292508"/>
                      </a:cubicBezTo>
                      <a:cubicBezTo>
                        <a:pt x="553126" y="195870"/>
                        <a:pt x="402550" y="103726"/>
                        <a:pt x="262693" y="56877"/>
                      </a:cubicBezTo>
                      <a:cubicBezTo>
                        <a:pt x="124737" y="6569"/>
                        <a:pt x="-2328" y="1556"/>
                        <a:pt x="92" y="0"/>
                      </a:cubicBezTo>
                      <a:cubicBezTo>
                        <a:pt x="-5786" y="6569"/>
                        <a:pt x="270472" y="270899"/>
                        <a:pt x="504548" y="423895"/>
                      </a:cubicBezTo>
                      <a:cubicBezTo>
                        <a:pt x="744155" y="582423"/>
                        <a:pt x="810713" y="798001"/>
                        <a:pt x="810195" y="794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44"/>
                <p:cNvSpPr/>
                <p:nvPr/>
              </p:nvSpPr>
              <p:spPr>
                <a:xfrm>
                  <a:off x="6739238" y="2116362"/>
                  <a:ext cx="613652" cy="601473"/>
                </a:xfrm>
                <a:custGeom>
                  <a:rect b="b" l="l" r="r" t="t"/>
                  <a:pathLst>
                    <a:path extrusionOk="0" h="794024" w="810102">
                      <a:moveTo>
                        <a:pt x="810102" y="794025"/>
                      </a:moveTo>
                      <a:cubicBezTo>
                        <a:pt x="810102" y="794025"/>
                        <a:pt x="808719" y="788838"/>
                        <a:pt x="806299" y="779503"/>
                      </a:cubicBezTo>
                      <a:cubicBezTo>
                        <a:pt x="792296" y="726084"/>
                        <a:pt x="741124" y="538167"/>
                        <a:pt x="694102" y="442911"/>
                      </a:cubicBezTo>
                      <a:cubicBezTo>
                        <a:pt x="638954" y="331060"/>
                        <a:pt x="573434" y="250153"/>
                        <a:pt x="585708" y="286976"/>
                      </a:cubicBezTo>
                      <a:cubicBezTo>
                        <a:pt x="597809" y="323799"/>
                        <a:pt x="548539" y="255512"/>
                        <a:pt x="498751" y="221974"/>
                      </a:cubicBezTo>
                      <a:cubicBezTo>
                        <a:pt x="448962" y="188436"/>
                        <a:pt x="508605" y="260699"/>
                        <a:pt x="480080" y="255512"/>
                      </a:cubicBezTo>
                      <a:cubicBezTo>
                        <a:pt x="451555" y="250153"/>
                        <a:pt x="251882" y="60334"/>
                        <a:pt x="253611" y="92489"/>
                      </a:cubicBezTo>
                      <a:cubicBezTo>
                        <a:pt x="255340" y="124644"/>
                        <a:pt x="0" y="0"/>
                        <a:pt x="0" y="0"/>
                      </a:cubicBezTo>
                      <a:cubicBezTo>
                        <a:pt x="0" y="0"/>
                        <a:pt x="311352" y="177372"/>
                        <a:pt x="301152" y="182385"/>
                      </a:cubicBezTo>
                      <a:cubicBezTo>
                        <a:pt x="290952" y="187399"/>
                        <a:pt x="261563" y="224567"/>
                        <a:pt x="330195" y="243238"/>
                      </a:cubicBezTo>
                      <a:cubicBezTo>
                        <a:pt x="398828" y="261736"/>
                        <a:pt x="580349" y="333999"/>
                        <a:pt x="544390" y="342297"/>
                      </a:cubicBezTo>
                      <a:cubicBezTo>
                        <a:pt x="508432" y="350595"/>
                        <a:pt x="498924" y="366845"/>
                        <a:pt x="530041" y="388801"/>
                      </a:cubicBezTo>
                      <a:cubicBezTo>
                        <a:pt x="560986" y="410410"/>
                        <a:pt x="669035" y="411275"/>
                        <a:pt x="810102" y="7940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44"/>
                <p:cNvSpPr/>
                <p:nvPr/>
              </p:nvSpPr>
              <p:spPr>
                <a:xfrm>
                  <a:off x="6739499" y="2116493"/>
                  <a:ext cx="613390" cy="601342"/>
                </a:xfrm>
                <a:custGeom>
                  <a:rect b="b" l="l" r="r" t="t"/>
                  <a:pathLst>
                    <a:path extrusionOk="0" h="793851" w="809756">
                      <a:moveTo>
                        <a:pt x="809757" y="793852"/>
                      </a:moveTo>
                      <a:cubicBezTo>
                        <a:pt x="809238" y="781405"/>
                        <a:pt x="807509" y="768958"/>
                        <a:pt x="805608" y="756683"/>
                      </a:cubicBezTo>
                      <a:cubicBezTo>
                        <a:pt x="803706" y="744409"/>
                        <a:pt x="801113" y="732135"/>
                        <a:pt x="798347" y="720033"/>
                      </a:cubicBezTo>
                      <a:cubicBezTo>
                        <a:pt x="792642" y="695658"/>
                        <a:pt x="785554" y="671801"/>
                        <a:pt x="777083" y="648289"/>
                      </a:cubicBezTo>
                      <a:cubicBezTo>
                        <a:pt x="772934" y="636534"/>
                        <a:pt x="768439" y="624951"/>
                        <a:pt x="763771" y="613368"/>
                      </a:cubicBezTo>
                      <a:cubicBezTo>
                        <a:pt x="758931" y="601785"/>
                        <a:pt x="753917" y="590375"/>
                        <a:pt x="748558" y="579138"/>
                      </a:cubicBezTo>
                      <a:cubicBezTo>
                        <a:pt x="737840" y="556664"/>
                        <a:pt x="726257" y="534536"/>
                        <a:pt x="713464" y="513099"/>
                      </a:cubicBezTo>
                      <a:cubicBezTo>
                        <a:pt x="688051" y="470226"/>
                        <a:pt x="658835" y="429600"/>
                        <a:pt x="626680" y="391567"/>
                      </a:cubicBezTo>
                      <a:cubicBezTo>
                        <a:pt x="610602" y="372550"/>
                        <a:pt x="593660" y="354225"/>
                        <a:pt x="576199" y="336419"/>
                      </a:cubicBezTo>
                      <a:cubicBezTo>
                        <a:pt x="558566" y="318786"/>
                        <a:pt x="540414" y="301671"/>
                        <a:pt x="521743" y="285247"/>
                      </a:cubicBezTo>
                      <a:cubicBezTo>
                        <a:pt x="502900" y="268824"/>
                        <a:pt x="483710" y="253092"/>
                        <a:pt x="464002" y="237706"/>
                      </a:cubicBezTo>
                      <a:lnTo>
                        <a:pt x="449135" y="226469"/>
                      </a:lnTo>
                      <a:lnTo>
                        <a:pt x="441701" y="220937"/>
                      </a:lnTo>
                      <a:lnTo>
                        <a:pt x="434095" y="215578"/>
                      </a:lnTo>
                      <a:lnTo>
                        <a:pt x="418881" y="204687"/>
                      </a:lnTo>
                      <a:lnTo>
                        <a:pt x="403495" y="194141"/>
                      </a:lnTo>
                      <a:cubicBezTo>
                        <a:pt x="362178" y="166135"/>
                        <a:pt x="319131" y="140895"/>
                        <a:pt x="275220" y="117211"/>
                      </a:cubicBezTo>
                      <a:cubicBezTo>
                        <a:pt x="231137" y="93699"/>
                        <a:pt x="186016" y="72436"/>
                        <a:pt x="140031" y="53073"/>
                      </a:cubicBezTo>
                      <a:cubicBezTo>
                        <a:pt x="94045" y="33538"/>
                        <a:pt x="47368" y="15905"/>
                        <a:pt x="0" y="0"/>
                      </a:cubicBezTo>
                      <a:cubicBezTo>
                        <a:pt x="47541" y="15386"/>
                        <a:pt x="94564" y="32328"/>
                        <a:pt x="140895" y="51172"/>
                      </a:cubicBezTo>
                      <a:cubicBezTo>
                        <a:pt x="187053" y="70188"/>
                        <a:pt x="232520" y="91279"/>
                        <a:pt x="276776" y="114445"/>
                      </a:cubicBezTo>
                      <a:lnTo>
                        <a:pt x="293372" y="123089"/>
                      </a:lnTo>
                      <a:lnTo>
                        <a:pt x="309796" y="132078"/>
                      </a:lnTo>
                      <a:cubicBezTo>
                        <a:pt x="320860" y="137956"/>
                        <a:pt x="331578" y="144525"/>
                        <a:pt x="342297" y="150749"/>
                      </a:cubicBezTo>
                      <a:cubicBezTo>
                        <a:pt x="347656" y="153861"/>
                        <a:pt x="353015" y="157145"/>
                        <a:pt x="358374" y="160430"/>
                      </a:cubicBezTo>
                      <a:lnTo>
                        <a:pt x="374279" y="170284"/>
                      </a:lnTo>
                      <a:lnTo>
                        <a:pt x="390011" y="180484"/>
                      </a:lnTo>
                      <a:lnTo>
                        <a:pt x="397963" y="185497"/>
                      </a:lnTo>
                      <a:lnTo>
                        <a:pt x="405743" y="190684"/>
                      </a:lnTo>
                      <a:lnTo>
                        <a:pt x="421302" y="201229"/>
                      </a:lnTo>
                      <a:lnTo>
                        <a:pt x="436515" y="212120"/>
                      </a:lnTo>
                      <a:lnTo>
                        <a:pt x="444121" y="217479"/>
                      </a:lnTo>
                      <a:lnTo>
                        <a:pt x="451728" y="223012"/>
                      </a:lnTo>
                      <a:lnTo>
                        <a:pt x="466768" y="234249"/>
                      </a:lnTo>
                      <a:cubicBezTo>
                        <a:pt x="486649" y="249462"/>
                        <a:pt x="506011" y="265366"/>
                        <a:pt x="524855" y="281790"/>
                      </a:cubicBezTo>
                      <a:cubicBezTo>
                        <a:pt x="543526" y="298386"/>
                        <a:pt x="561851" y="315501"/>
                        <a:pt x="579484" y="333307"/>
                      </a:cubicBezTo>
                      <a:cubicBezTo>
                        <a:pt x="596945" y="351114"/>
                        <a:pt x="613887" y="369611"/>
                        <a:pt x="629964" y="388801"/>
                      </a:cubicBezTo>
                      <a:cubicBezTo>
                        <a:pt x="662292" y="427007"/>
                        <a:pt x="691509" y="467806"/>
                        <a:pt x="716749" y="511198"/>
                      </a:cubicBezTo>
                      <a:cubicBezTo>
                        <a:pt x="729369" y="532807"/>
                        <a:pt x="740952" y="555109"/>
                        <a:pt x="751497" y="577755"/>
                      </a:cubicBezTo>
                      <a:cubicBezTo>
                        <a:pt x="756856" y="589165"/>
                        <a:pt x="761697" y="600575"/>
                        <a:pt x="766364" y="612158"/>
                      </a:cubicBezTo>
                      <a:cubicBezTo>
                        <a:pt x="771032" y="623741"/>
                        <a:pt x="775527" y="635496"/>
                        <a:pt x="779503" y="647252"/>
                      </a:cubicBezTo>
                      <a:cubicBezTo>
                        <a:pt x="787628" y="670936"/>
                        <a:pt x="794371" y="694966"/>
                        <a:pt x="799730" y="719515"/>
                      </a:cubicBezTo>
                      <a:cubicBezTo>
                        <a:pt x="802323" y="731789"/>
                        <a:pt x="804743" y="744063"/>
                        <a:pt x="806472" y="756338"/>
                      </a:cubicBezTo>
                      <a:cubicBezTo>
                        <a:pt x="807855" y="768958"/>
                        <a:pt x="809411" y="781405"/>
                        <a:pt x="809757" y="7938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44"/>
                <p:cNvSpPr/>
                <p:nvPr/>
              </p:nvSpPr>
              <p:spPr>
                <a:xfrm>
                  <a:off x="6633467" y="2336591"/>
                  <a:ext cx="738883" cy="448184"/>
                </a:xfrm>
                <a:custGeom>
                  <a:rect b="b" l="l" r="r" t="t"/>
                  <a:pathLst>
                    <a:path extrusionOk="0" h="591662" w="975423">
                      <a:moveTo>
                        <a:pt x="975412" y="591613"/>
                      </a:moveTo>
                      <a:cubicBezTo>
                        <a:pt x="970571" y="596107"/>
                        <a:pt x="904705" y="292362"/>
                        <a:pt x="689127" y="145244"/>
                      </a:cubicBezTo>
                      <a:cubicBezTo>
                        <a:pt x="583845" y="71598"/>
                        <a:pt x="415462" y="17833"/>
                        <a:pt x="268690" y="5386"/>
                      </a:cubicBezTo>
                      <a:cubicBezTo>
                        <a:pt x="122781" y="-10691"/>
                        <a:pt x="-1863" y="14549"/>
                        <a:pt x="39" y="12474"/>
                      </a:cubicBezTo>
                      <a:cubicBezTo>
                        <a:pt x="-4110" y="20254"/>
                        <a:pt x="326949" y="211629"/>
                        <a:pt x="590587" y="304637"/>
                      </a:cubicBezTo>
                      <a:cubicBezTo>
                        <a:pt x="860967" y="401794"/>
                        <a:pt x="976795" y="595243"/>
                        <a:pt x="975412" y="5916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44"/>
                <p:cNvSpPr/>
                <p:nvPr/>
              </p:nvSpPr>
              <p:spPr>
                <a:xfrm>
                  <a:off x="6633366" y="2345903"/>
                  <a:ext cx="738975" cy="438828"/>
                </a:xfrm>
                <a:custGeom>
                  <a:rect b="b" l="l" r="r" t="t"/>
                  <a:pathLst>
                    <a:path extrusionOk="0" h="579311" w="975545">
                      <a:moveTo>
                        <a:pt x="975546" y="579311"/>
                      </a:moveTo>
                      <a:cubicBezTo>
                        <a:pt x="975546" y="579311"/>
                        <a:pt x="972953" y="574644"/>
                        <a:pt x="968458" y="566173"/>
                      </a:cubicBezTo>
                      <a:cubicBezTo>
                        <a:pt x="942181" y="517594"/>
                        <a:pt x="847963" y="347310"/>
                        <a:pt x="779503" y="265712"/>
                      </a:cubicBezTo>
                      <a:cubicBezTo>
                        <a:pt x="699288" y="170111"/>
                        <a:pt x="616480" y="107011"/>
                        <a:pt x="637052" y="139858"/>
                      </a:cubicBezTo>
                      <a:cubicBezTo>
                        <a:pt x="657625" y="172704"/>
                        <a:pt x="593487" y="118075"/>
                        <a:pt x="537129" y="97330"/>
                      </a:cubicBezTo>
                      <a:cubicBezTo>
                        <a:pt x="480944" y="76585"/>
                        <a:pt x="555800" y="132597"/>
                        <a:pt x="526930" y="134326"/>
                      </a:cubicBezTo>
                      <a:cubicBezTo>
                        <a:pt x="497886" y="135881"/>
                        <a:pt x="258970" y="-1210"/>
                        <a:pt x="268305" y="29735"/>
                      </a:cubicBezTo>
                      <a:cubicBezTo>
                        <a:pt x="277641" y="60507"/>
                        <a:pt x="0" y="0"/>
                        <a:pt x="0" y="0"/>
                      </a:cubicBezTo>
                      <a:cubicBezTo>
                        <a:pt x="0" y="0"/>
                        <a:pt x="344544" y="98367"/>
                        <a:pt x="335900" y="105628"/>
                      </a:cubicBezTo>
                      <a:cubicBezTo>
                        <a:pt x="327084" y="112889"/>
                        <a:pt x="307376" y="156108"/>
                        <a:pt x="378428" y="157837"/>
                      </a:cubicBezTo>
                      <a:cubicBezTo>
                        <a:pt x="449481" y="159566"/>
                        <a:pt x="642930" y="186534"/>
                        <a:pt x="609911" y="203131"/>
                      </a:cubicBezTo>
                      <a:cubicBezTo>
                        <a:pt x="576891" y="219727"/>
                        <a:pt x="571705" y="237879"/>
                        <a:pt x="606972" y="251709"/>
                      </a:cubicBezTo>
                      <a:cubicBezTo>
                        <a:pt x="642412" y="265539"/>
                        <a:pt x="747694" y="240818"/>
                        <a:pt x="975546" y="579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4" name="Google Shape;1844;p44"/>
                <p:cNvSpPr/>
                <p:nvPr/>
              </p:nvSpPr>
              <p:spPr>
                <a:xfrm>
                  <a:off x="6633758" y="2346034"/>
                  <a:ext cx="738583" cy="438697"/>
                </a:xfrm>
                <a:custGeom>
                  <a:rect b="b" l="l" r="r" t="t"/>
                  <a:pathLst>
                    <a:path extrusionOk="0" h="579138" w="975027">
                      <a:moveTo>
                        <a:pt x="975027" y="579139"/>
                      </a:moveTo>
                      <a:cubicBezTo>
                        <a:pt x="971570" y="567210"/>
                        <a:pt x="967075" y="555454"/>
                        <a:pt x="962234" y="544044"/>
                      </a:cubicBezTo>
                      <a:cubicBezTo>
                        <a:pt x="957394" y="532462"/>
                        <a:pt x="952035" y="521225"/>
                        <a:pt x="946502" y="510160"/>
                      </a:cubicBezTo>
                      <a:cubicBezTo>
                        <a:pt x="935265" y="487859"/>
                        <a:pt x="922646" y="466250"/>
                        <a:pt x="908988" y="445504"/>
                      </a:cubicBezTo>
                      <a:cubicBezTo>
                        <a:pt x="902246" y="435132"/>
                        <a:pt x="894985" y="424932"/>
                        <a:pt x="887724" y="414732"/>
                      </a:cubicBezTo>
                      <a:cubicBezTo>
                        <a:pt x="880291" y="404705"/>
                        <a:pt x="872857" y="394679"/>
                        <a:pt x="864905" y="385170"/>
                      </a:cubicBezTo>
                      <a:cubicBezTo>
                        <a:pt x="849173" y="365808"/>
                        <a:pt x="832576" y="347137"/>
                        <a:pt x="815116" y="329331"/>
                      </a:cubicBezTo>
                      <a:cubicBezTo>
                        <a:pt x="780195" y="293718"/>
                        <a:pt x="742335" y="261045"/>
                        <a:pt x="701881" y="231828"/>
                      </a:cubicBezTo>
                      <a:cubicBezTo>
                        <a:pt x="681655" y="217134"/>
                        <a:pt x="660910" y="203303"/>
                        <a:pt x="639818" y="190165"/>
                      </a:cubicBezTo>
                      <a:cubicBezTo>
                        <a:pt x="618555" y="177199"/>
                        <a:pt x="596772" y="164925"/>
                        <a:pt x="574817" y="153342"/>
                      </a:cubicBezTo>
                      <a:cubicBezTo>
                        <a:pt x="552688" y="141759"/>
                        <a:pt x="530214" y="131041"/>
                        <a:pt x="507394" y="120841"/>
                      </a:cubicBezTo>
                      <a:lnTo>
                        <a:pt x="490280" y="113407"/>
                      </a:lnTo>
                      <a:lnTo>
                        <a:pt x="481636" y="109777"/>
                      </a:lnTo>
                      <a:lnTo>
                        <a:pt x="472992" y="106319"/>
                      </a:lnTo>
                      <a:lnTo>
                        <a:pt x="455704" y="99404"/>
                      </a:lnTo>
                      <a:lnTo>
                        <a:pt x="438244" y="92835"/>
                      </a:lnTo>
                      <a:cubicBezTo>
                        <a:pt x="391567" y="75374"/>
                        <a:pt x="343680" y="61026"/>
                        <a:pt x="295274" y="48578"/>
                      </a:cubicBezTo>
                      <a:cubicBezTo>
                        <a:pt x="246869" y="36304"/>
                        <a:pt x="197944" y="26277"/>
                        <a:pt x="148674" y="18325"/>
                      </a:cubicBezTo>
                      <a:cubicBezTo>
                        <a:pt x="99404" y="10373"/>
                        <a:pt x="49789" y="4322"/>
                        <a:pt x="0" y="0"/>
                      </a:cubicBezTo>
                      <a:cubicBezTo>
                        <a:pt x="49789" y="3630"/>
                        <a:pt x="99577" y="8990"/>
                        <a:pt x="149020" y="16250"/>
                      </a:cubicBezTo>
                      <a:cubicBezTo>
                        <a:pt x="198463" y="23684"/>
                        <a:pt x="247560" y="33365"/>
                        <a:pt x="296139" y="45467"/>
                      </a:cubicBezTo>
                      <a:lnTo>
                        <a:pt x="314291" y="49961"/>
                      </a:lnTo>
                      <a:lnTo>
                        <a:pt x="332443" y="54802"/>
                      </a:lnTo>
                      <a:cubicBezTo>
                        <a:pt x="344544" y="57914"/>
                        <a:pt x="356473" y="61717"/>
                        <a:pt x="368401" y="65175"/>
                      </a:cubicBezTo>
                      <a:cubicBezTo>
                        <a:pt x="374452" y="66903"/>
                        <a:pt x="380330" y="68805"/>
                        <a:pt x="386380" y="70707"/>
                      </a:cubicBezTo>
                      <a:lnTo>
                        <a:pt x="404187" y="76412"/>
                      </a:lnTo>
                      <a:lnTo>
                        <a:pt x="421993" y="82635"/>
                      </a:lnTo>
                      <a:lnTo>
                        <a:pt x="430810" y="85747"/>
                      </a:lnTo>
                      <a:lnTo>
                        <a:pt x="439627" y="89032"/>
                      </a:lnTo>
                      <a:lnTo>
                        <a:pt x="457260" y="95601"/>
                      </a:lnTo>
                      <a:lnTo>
                        <a:pt x="474721" y="102516"/>
                      </a:lnTo>
                      <a:lnTo>
                        <a:pt x="483365" y="105974"/>
                      </a:lnTo>
                      <a:lnTo>
                        <a:pt x="492008" y="109604"/>
                      </a:lnTo>
                      <a:lnTo>
                        <a:pt x="509296" y="117038"/>
                      </a:lnTo>
                      <a:cubicBezTo>
                        <a:pt x="532116" y="127238"/>
                        <a:pt x="554763" y="137956"/>
                        <a:pt x="577064" y="149366"/>
                      </a:cubicBezTo>
                      <a:cubicBezTo>
                        <a:pt x="599192" y="161121"/>
                        <a:pt x="620975" y="173396"/>
                        <a:pt x="642239" y="186534"/>
                      </a:cubicBezTo>
                      <a:cubicBezTo>
                        <a:pt x="663503" y="199673"/>
                        <a:pt x="684248" y="213676"/>
                        <a:pt x="704474" y="228371"/>
                      </a:cubicBezTo>
                      <a:cubicBezTo>
                        <a:pt x="744928" y="257933"/>
                        <a:pt x="783134" y="290606"/>
                        <a:pt x="817709" y="326738"/>
                      </a:cubicBezTo>
                      <a:cubicBezTo>
                        <a:pt x="834997" y="344717"/>
                        <a:pt x="851593" y="363561"/>
                        <a:pt x="867152" y="383096"/>
                      </a:cubicBezTo>
                      <a:cubicBezTo>
                        <a:pt x="874931" y="392777"/>
                        <a:pt x="882538" y="402804"/>
                        <a:pt x="889799" y="413003"/>
                      </a:cubicBezTo>
                      <a:cubicBezTo>
                        <a:pt x="897060" y="423203"/>
                        <a:pt x="904148" y="433403"/>
                        <a:pt x="910890" y="444121"/>
                      </a:cubicBezTo>
                      <a:cubicBezTo>
                        <a:pt x="924374" y="465212"/>
                        <a:pt x="936649" y="486995"/>
                        <a:pt x="947713" y="509469"/>
                      </a:cubicBezTo>
                      <a:cubicBezTo>
                        <a:pt x="953245" y="520706"/>
                        <a:pt x="958258" y="532116"/>
                        <a:pt x="963099" y="543699"/>
                      </a:cubicBezTo>
                      <a:cubicBezTo>
                        <a:pt x="967248" y="555281"/>
                        <a:pt x="971743" y="567037"/>
                        <a:pt x="975027" y="5791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45" name="Google Shape;1845;p44"/>
              <p:cNvGrpSpPr/>
              <p:nvPr/>
            </p:nvGrpSpPr>
            <p:grpSpPr>
              <a:xfrm rot="-987851">
                <a:off x="7655405" y="3106707"/>
                <a:ext cx="1239969" cy="2994608"/>
                <a:chOff x="7641828" y="2979751"/>
                <a:chExt cx="797430" cy="1925845"/>
              </a:xfrm>
            </p:grpSpPr>
            <p:sp>
              <p:nvSpPr>
                <p:cNvPr id="1846" name="Google Shape;1846;p44"/>
                <p:cNvSpPr/>
                <p:nvPr/>
              </p:nvSpPr>
              <p:spPr>
                <a:xfrm>
                  <a:off x="7692826" y="3995173"/>
                  <a:ext cx="421452" cy="580175"/>
                </a:xfrm>
                <a:custGeom>
                  <a:rect b="b" l="l" r="r" t="t"/>
                  <a:pathLst>
                    <a:path extrusionOk="0" h="765907" w="556372">
                      <a:moveTo>
                        <a:pt x="556372" y="765908"/>
                      </a:moveTo>
                      <a:cubicBezTo>
                        <a:pt x="556372" y="765908"/>
                        <a:pt x="528021" y="651463"/>
                        <a:pt x="400783" y="510742"/>
                      </a:cubicBezTo>
                      <a:cubicBezTo>
                        <a:pt x="273545" y="370019"/>
                        <a:pt x="-4441" y="14065"/>
                        <a:pt x="54" y="581"/>
                      </a:cubicBezTo>
                      <a:cubicBezTo>
                        <a:pt x="4549" y="-13076"/>
                        <a:pt x="70415" y="217196"/>
                        <a:pt x="191775" y="365525"/>
                      </a:cubicBezTo>
                      <a:cubicBezTo>
                        <a:pt x="307257" y="506592"/>
                        <a:pt x="556372" y="765908"/>
                        <a:pt x="556372" y="76590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44"/>
                <p:cNvSpPr/>
                <p:nvPr/>
              </p:nvSpPr>
              <p:spPr>
                <a:xfrm>
                  <a:off x="8015695" y="3434324"/>
                  <a:ext cx="346787" cy="1471273"/>
                </a:xfrm>
                <a:custGeom>
                  <a:rect b="b" l="l" r="r" t="t"/>
                  <a:pathLst>
                    <a:path extrusionOk="0" h="1942274" w="457805">
                      <a:moveTo>
                        <a:pt x="102370" y="0"/>
                      </a:moveTo>
                      <a:cubicBezTo>
                        <a:pt x="102370" y="0"/>
                        <a:pt x="-288678" y="1385783"/>
                        <a:pt x="457806" y="1942275"/>
                      </a:cubicBezTo>
                    </a:path>
                  </a:pathLst>
                </a:custGeom>
                <a:noFill/>
                <a:ln cap="flat" cmpd="sng" w="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44"/>
                <p:cNvSpPr/>
                <p:nvPr/>
              </p:nvSpPr>
              <p:spPr>
                <a:xfrm>
                  <a:off x="8044506" y="2979751"/>
                  <a:ext cx="184432" cy="692951"/>
                </a:xfrm>
                <a:custGeom>
                  <a:rect b="b" l="l" r="r" t="t"/>
                  <a:pathLst>
                    <a:path extrusionOk="0" h="914787" w="243474">
                      <a:moveTo>
                        <a:pt x="0" y="914787"/>
                      </a:moveTo>
                      <a:cubicBezTo>
                        <a:pt x="0" y="914787"/>
                        <a:pt x="70880" y="820569"/>
                        <a:pt x="99750" y="632997"/>
                      </a:cubicBezTo>
                      <a:cubicBezTo>
                        <a:pt x="128621" y="445598"/>
                        <a:pt x="229235" y="5280"/>
                        <a:pt x="242547" y="94"/>
                      </a:cubicBezTo>
                      <a:cubicBezTo>
                        <a:pt x="256031" y="-4919"/>
                        <a:pt x="118767" y="191296"/>
                        <a:pt x="80388" y="379214"/>
                      </a:cubicBezTo>
                      <a:cubicBezTo>
                        <a:pt x="43911" y="558142"/>
                        <a:pt x="0" y="914787"/>
                        <a:pt x="0" y="914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44"/>
                <p:cNvSpPr/>
                <p:nvPr/>
              </p:nvSpPr>
              <p:spPr>
                <a:xfrm>
                  <a:off x="8021605" y="3482976"/>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9" y="171881"/>
                        <a:pt x="155589" y="352365"/>
                      </a:cubicBezTo>
                      <a:cubicBezTo>
                        <a:pt x="94218"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44"/>
                <p:cNvSpPr/>
                <p:nvPr/>
              </p:nvSpPr>
              <p:spPr>
                <a:xfrm>
                  <a:off x="8039140" y="3673256"/>
                  <a:ext cx="280883" cy="659648"/>
                </a:xfrm>
                <a:custGeom>
                  <a:rect b="b" l="l" r="r" t="t"/>
                  <a:pathLst>
                    <a:path extrusionOk="0" h="870823" w="370803">
                      <a:moveTo>
                        <a:pt x="0" y="870823"/>
                      </a:moveTo>
                      <a:cubicBezTo>
                        <a:pt x="0" y="870823"/>
                        <a:pt x="83500" y="787669"/>
                        <a:pt x="138647" y="606148"/>
                      </a:cubicBezTo>
                      <a:cubicBezTo>
                        <a:pt x="193795" y="424627"/>
                        <a:pt x="355954" y="3153"/>
                        <a:pt x="369957" y="41"/>
                      </a:cubicBezTo>
                      <a:cubicBezTo>
                        <a:pt x="383960" y="-3071"/>
                        <a:pt x="220418" y="171881"/>
                        <a:pt x="155589" y="352364"/>
                      </a:cubicBezTo>
                      <a:cubicBezTo>
                        <a:pt x="94045" y="523859"/>
                        <a:pt x="0" y="870823"/>
                        <a:pt x="0" y="8708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44"/>
                <p:cNvSpPr/>
                <p:nvPr/>
              </p:nvSpPr>
              <p:spPr>
                <a:xfrm>
                  <a:off x="8124728" y="3941010"/>
                  <a:ext cx="280883" cy="659648"/>
                </a:xfrm>
                <a:custGeom>
                  <a:rect b="b" l="l" r="r" t="t"/>
                  <a:pathLst>
                    <a:path extrusionOk="0" h="870823" w="370803">
                      <a:moveTo>
                        <a:pt x="0" y="870823"/>
                      </a:moveTo>
                      <a:cubicBezTo>
                        <a:pt x="0" y="870823"/>
                        <a:pt x="83500" y="787669"/>
                        <a:pt x="138648" y="606148"/>
                      </a:cubicBezTo>
                      <a:cubicBezTo>
                        <a:pt x="193795" y="424627"/>
                        <a:pt x="355954" y="3153"/>
                        <a:pt x="369957" y="41"/>
                      </a:cubicBezTo>
                      <a:cubicBezTo>
                        <a:pt x="383960" y="-3071"/>
                        <a:pt x="220418" y="171881"/>
                        <a:pt x="155589" y="352365"/>
                      </a:cubicBezTo>
                      <a:cubicBezTo>
                        <a:pt x="94218" y="524032"/>
                        <a:pt x="0" y="870823"/>
                        <a:pt x="0" y="8708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2" name="Google Shape;1852;p44"/>
                <p:cNvSpPr/>
                <p:nvPr/>
              </p:nvSpPr>
              <p:spPr>
                <a:xfrm>
                  <a:off x="8084421" y="3876777"/>
                  <a:ext cx="354836" cy="623089"/>
                </a:xfrm>
                <a:custGeom>
                  <a:rect b="b" l="l" r="r" t="t"/>
                  <a:pathLst>
                    <a:path extrusionOk="0" h="822560" w="468431">
                      <a:moveTo>
                        <a:pt x="0" y="822561"/>
                      </a:moveTo>
                      <a:cubicBezTo>
                        <a:pt x="0" y="822561"/>
                        <a:pt x="92489" y="749434"/>
                        <a:pt x="168209" y="575520"/>
                      </a:cubicBezTo>
                      <a:cubicBezTo>
                        <a:pt x="243930" y="401605"/>
                        <a:pt x="453457" y="1395"/>
                        <a:pt x="467633" y="12"/>
                      </a:cubicBezTo>
                      <a:cubicBezTo>
                        <a:pt x="481981" y="-1544"/>
                        <a:pt x="299250" y="153354"/>
                        <a:pt x="214195" y="325366"/>
                      </a:cubicBezTo>
                      <a:cubicBezTo>
                        <a:pt x="133461" y="488735"/>
                        <a:pt x="0" y="822561"/>
                        <a:pt x="0" y="8225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3" name="Google Shape;1853;p44"/>
                <p:cNvSpPr/>
                <p:nvPr/>
              </p:nvSpPr>
              <p:spPr>
                <a:xfrm>
                  <a:off x="7840912" y="3260906"/>
                  <a:ext cx="178681" cy="694863"/>
                </a:xfrm>
                <a:custGeom>
                  <a:rect b="b" l="l" r="r" t="t"/>
                  <a:pathLst>
                    <a:path extrusionOk="0" h="917311" w="235882">
                      <a:moveTo>
                        <a:pt x="234202" y="917312"/>
                      </a:moveTo>
                      <a:cubicBezTo>
                        <a:pt x="234202" y="917312"/>
                        <a:pt x="250106" y="800447"/>
                        <a:pt x="184067" y="622729"/>
                      </a:cubicBezTo>
                      <a:cubicBezTo>
                        <a:pt x="117855" y="445011"/>
                        <a:pt x="-8691" y="11436"/>
                        <a:pt x="472" y="371"/>
                      </a:cubicBezTo>
                      <a:cubicBezTo>
                        <a:pt x="9807" y="-10693"/>
                        <a:pt x="-14396" y="227705"/>
                        <a:pt x="43691" y="410436"/>
                      </a:cubicBezTo>
                      <a:cubicBezTo>
                        <a:pt x="98839" y="584351"/>
                        <a:pt x="234202" y="917312"/>
                        <a:pt x="234202" y="9173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4" name="Google Shape;1854;p44"/>
                <p:cNvSpPr/>
                <p:nvPr/>
              </p:nvSpPr>
              <p:spPr>
                <a:xfrm>
                  <a:off x="7685182" y="3609430"/>
                  <a:ext cx="342801" cy="629884"/>
                </a:xfrm>
                <a:custGeom>
                  <a:rect b="b" l="l" r="r" t="t"/>
                  <a:pathLst>
                    <a:path extrusionOk="0" h="831530" w="452543">
                      <a:moveTo>
                        <a:pt x="452544" y="831531"/>
                      </a:moveTo>
                      <a:cubicBezTo>
                        <a:pt x="452544" y="831531"/>
                        <a:pt x="439232" y="714320"/>
                        <a:pt x="331357" y="558385"/>
                      </a:cubicBezTo>
                      <a:cubicBezTo>
                        <a:pt x="223481" y="402277"/>
                        <a:pt x="-6100" y="13303"/>
                        <a:pt x="124" y="511"/>
                      </a:cubicBezTo>
                      <a:cubicBezTo>
                        <a:pt x="6348" y="-12455"/>
                        <a:pt x="41787" y="224386"/>
                        <a:pt x="142921" y="387409"/>
                      </a:cubicBezTo>
                      <a:cubicBezTo>
                        <a:pt x="239213" y="542135"/>
                        <a:pt x="452544" y="831531"/>
                        <a:pt x="452544" y="8315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5" name="Google Shape;1855;p44"/>
                <p:cNvSpPr/>
                <p:nvPr/>
              </p:nvSpPr>
              <p:spPr>
                <a:xfrm>
                  <a:off x="7706807" y="3925710"/>
                  <a:ext cx="388735" cy="602540"/>
                </a:xfrm>
                <a:custGeom>
                  <a:rect b="b" l="l" r="r" t="t"/>
                  <a:pathLst>
                    <a:path extrusionOk="0" h="795433" w="513181">
                      <a:moveTo>
                        <a:pt x="513182" y="795434"/>
                      </a:moveTo>
                      <a:cubicBezTo>
                        <a:pt x="513182" y="795434"/>
                        <a:pt x="491226" y="679606"/>
                        <a:pt x="371941" y="532142"/>
                      </a:cubicBezTo>
                      <a:cubicBezTo>
                        <a:pt x="252656" y="384678"/>
                        <a:pt x="-5277" y="13857"/>
                        <a:pt x="82" y="545"/>
                      </a:cubicBezTo>
                      <a:cubicBezTo>
                        <a:pt x="5441" y="-12767"/>
                        <a:pt x="58342" y="220790"/>
                        <a:pt x="171403" y="375515"/>
                      </a:cubicBezTo>
                      <a:cubicBezTo>
                        <a:pt x="278760" y="522807"/>
                        <a:pt x="513182" y="795434"/>
                        <a:pt x="513182" y="7954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6" name="Google Shape;1856;p44"/>
                <p:cNvSpPr/>
                <p:nvPr/>
              </p:nvSpPr>
              <p:spPr>
                <a:xfrm>
                  <a:off x="7770386" y="3459659"/>
                  <a:ext cx="243823" cy="674469"/>
                </a:xfrm>
                <a:custGeom>
                  <a:rect b="b" l="l" r="r" t="t"/>
                  <a:pathLst>
                    <a:path extrusionOk="0" h="890388" w="321878">
                      <a:moveTo>
                        <a:pt x="321836" y="890388"/>
                      </a:moveTo>
                      <a:cubicBezTo>
                        <a:pt x="321836" y="890388"/>
                        <a:pt x="326330" y="772659"/>
                        <a:pt x="243349" y="602029"/>
                      </a:cubicBezTo>
                      <a:cubicBezTo>
                        <a:pt x="160368" y="431399"/>
                        <a:pt x="-7841" y="12345"/>
                        <a:pt x="284" y="417"/>
                      </a:cubicBezTo>
                      <a:cubicBezTo>
                        <a:pt x="8409" y="-11339"/>
                        <a:pt x="7545" y="228096"/>
                        <a:pt x="82919" y="404431"/>
                      </a:cubicBezTo>
                      <a:cubicBezTo>
                        <a:pt x="154663" y="572121"/>
                        <a:pt x="321836" y="890388"/>
                        <a:pt x="321836" y="8903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7" name="Google Shape;1857;p44"/>
                <p:cNvSpPr/>
                <p:nvPr/>
              </p:nvSpPr>
              <p:spPr>
                <a:xfrm>
                  <a:off x="7891091" y="3144203"/>
                  <a:ext cx="138191" cy="705308"/>
                </a:xfrm>
                <a:custGeom>
                  <a:rect b="b" l="l" r="r" t="t"/>
                  <a:pathLst>
                    <a:path extrusionOk="0" h="931100" w="182431">
                      <a:moveTo>
                        <a:pt x="177078" y="931101"/>
                      </a:moveTo>
                      <a:cubicBezTo>
                        <a:pt x="177078" y="931101"/>
                        <a:pt x="201108" y="815619"/>
                        <a:pt x="147343" y="633752"/>
                      </a:cubicBezTo>
                      <a:cubicBezTo>
                        <a:pt x="93578" y="451885"/>
                        <a:pt x="-2887" y="10530"/>
                        <a:pt x="7140" y="330"/>
                      </a:cubicBezTo>
                      <a:cubicBezTo>
                        <a:pt x="17167" y="-10042"/>
                        <a:pt x="-23287" y="226108"/>
                        <a:pt x="21834" y="412469"/>
                      </a:cubicBezTo>
                      <a:cubicBezTo>
                        <a:pt x="65054" y="589495"/>
                        <a:pt x="177078" y="931101"/>
                        <a:pt x="177078" y="93110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8" name="Google Shape;1858;p44"/>
                <p:cNvSpPr/>
                <p:nvPr/>
              </p:nvSpPr>
              <p:spPr>
                <a:xfrm>
                  <a:off x="7649224" y="3631129"/>
                  <a:ext cx="380355" cy="608040"/>
                </a:xfrm>
                <a:custGeom>
                  <a:rect b="b" l="l" r="r" t="t"/>
                  <a:pathLst>
                    <a:path extrusionOk="0" h="802693" w="502119">
                      <a:moveTo>
                        <a:pt x="502119" y="802693"/>
                      </a:moveTo>
                      <a:cubicBezTo>
                        <a:pt x="502119" y="802693"/>
                        <a:pt x="481720" y="686520"/>
                        <a:pt x="364509" y="537327"/>
                      </a:cubicBezTo>
                      <a:cubicBezTo>
                        <a:pt x="247298" y="388134"/>
                        <a:pt x="-5275" y="13855"/>
                        <a:pt x="84" y="543"/>
                      </a:cubicBezTo>
                      <a:cubicBezTo>
                        <a:pt x="5616" y="-12768"/>
                        <a:pt x="55232" y="221480"/>
                        <a:pt x="166046" y="377934"/>
                      </a:cubicBezTo>
                      <a:cubicBezTo>
                        <a:pt x="271847" y="526781"/>
                        <a:pt x="502119" y="802693"/>
                        <a:pt x="502119" y="8026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9" name="Google Shape;1859;p44"/>
                <p:cNvSpPr/>
                <p:nvPr/>
              </p:nvSpPr>
              <p:spPr>
                <a:xfrm>
                  <a:off x="8033121" y="3132127"/>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0" name="Google Shape;1860;p44"/>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rgbClr val="25411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44"/>
                <p:cNvSpPr/>
                <p:nvPr/>
              </p:nvSpPr>
              <p:spPr>
                <a:xfrm>
                  <a:off x="8019380" y="3378812"/>
                  <a:ext cx="296320" cy="652963"/>
                </a:xfrm>
                <a:custGeom>
                  <a:rect b="b" l="l" r="r" t="t"/>
                  <a:pathLst>
                    <a:path extrusionOk="0" h="861998" w="391182">
                      <a:moveTo>
                        <a:pt x="0" y="861999"/>
                      </a:moveTo>
                      <a:cubicBezTo>
                        <a:pt x="0" y="861999"/>
                        <a:pt x="85401" y="780746"/>
                        <a:pt x="144871" y="600608"/>
                      </a:cubicBezTo>
                      <a:cubicBezTo>
                        <a:pt x="204341" y="420470"/>
                        <a:pt x="376354" y="2799"/>
                        <a:pt x="390357" y="33"/>
                      </a:cubicBezTo>
                      <a:cubicBezTo>
                        <a:pt x="404360" y="-2733"/>
                        <a:pt x="236669" y="168242"/>
                        <a:pt x="167864" y="347170"/>
                      </a:cubicBezTo>
                      <a:cubicBezTo>
                        <a:pt x="102343" y="517454"/>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44"/>
                <p:cNvSpPr/>
                <p:nvPr/>
              </p:nvSpPr>
              <p:spPr>
                <a:xfrm>
                  <a:off x="8058640" y="3771805"/>
                  <a:ext cx="296320" cy="652963"/>
                </a:xfrm>
                <a:custGeom>
                  <a:rect b="b" l="l" r="r" t="t"/>
                  <a:pathLst>
                    <a:path extrusionOk="0" h="861998" w="391182">
                      <a:moveTo>
                        <a:pt x="0" y="861999"/>
                      </a:moveTo>
                      <a:cubicBezTo>
                        <a:pt x="0" y="861999"/>
                        <a:pt x="85401" y="780747"/>
                        <a:pt x="144871" y="600608"/>
                      </a:cubicBezTo>
                      <a:cubicBezTo>
                        <a:pt x="204341" y="420470"/>
                        <a:pt x="376354" y="2799"/>
                        <a:pt x="390357" y="33"/>
                      </a:cubicBezTo>
                      <a:cubicBezTo>
                        <a:pt x="404360" y="-2733"/>
                        <a:pt x="236669" y="168243"/>
                        <a:pt x="167864" y="347171"/>
                      </a:cubicBezTo>
                      <a:cubicBezTo>
                        <a:pt x="102343" y="517282"/>
                        <a:pt x="0" y="861999"/>
                        <a:pt x="0" y="86199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44"/>
                <p:cNvSpPr/>
                <p:nvPr/>
              </p:nvSpPr>
              <p:spPr>
                <a:xfrm>
                  <a:off x="7984336" y="3054155"/>
                  <a:ext cx="68264" cy="696284"/>
                </a:xfrm>
                <a:custGeom>
                  <a:rect b="b" l="l" r="r" t="t"/>
                  <a:pathLst>
                    <a:path extrusionOk="0" h="919187" w="90118">
                      <a:moveTo>
                        <a:pt x="65309" y="919188"/>
                      </a:moveTo>
                      <a:cubicBezTo>
                        <a:pt x="65309" y="919188"/>
                        <a:pt x="102651" y="665058"/>
                        <a:pt x="85709" y="470399"/>
                      </a:cubicBezTo>
                      <a:cubicBezTo>
                        <a:pt x="68767" y="275739"/>
                        <a:pt x="28659" y="0"/>
                        <a:pt x="28659" y="0"/>
                      </a:cubicBezTo>
                      <a:cubicBezTo>
                        <a:pt x="28659" y="0"/>
                        <a:pt x="-19400" y="324663"/>
                        <a:pt x="8951" y="532462"/>
                      </a:cubicBezTo>
                      <a:cubicBezTo>
                        <a:pt x="37476" y="740433"/>
                        <a:pt x="65309" y="919188"/>
                        <a:pt x="65309" y="9191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44"/>
                <p:cNvSpPr/>
                <p:nvPr/>
              </p:nvSpPr>
              <p:spPr>
                <a:xfrm>
                  <a:off x="7764581" y="3391138"/>
                  <a:ext cx="249992" cy="650581"/>
                </a:xfrm>
                <a:custGeom>
                  <a:rect b="b" l="l" r="r" t="t"/>
                  <a:pathLst>
                    <a:path extrusionOk="0" h="858853" w="330022">
                      <a:moveTo>
                        <a:pt x="330023" y="858854"/>
                      </a:moveTo>
                      <a:cubicBezTo>
                        <a:pt x="330023" y="858854"/>
                        <a:pt x="283692" y="606280"/>
                        <a:pt x="205205" y="427179"/>
                      </a:cubicBezTo>
                      <a:cubicBezTo>
                        <a:pt x="126719" y="248079"/>
                        <a:pt x="0" y="0"/>
                        <a:pt x="0" y="0"/>
                      </a:cubicBezTo>
                      <a:cubicBezTo>
                        <a:pt x="0" y="0"/>
                        <a:pt x="58605" y="322934"/>
                        <a:pt x="152305" y="510679"/>
                      </a:cubicBezTo>
                      <a:cubicBezTo>
                        <a:pt x="246177" y="698424"/>
                        <a:pt x="330023" y="858854"/>
                        <a:pt x="330023" y="85885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44"/>
                <p:cNvSpPr/>
                <p:nvPr/>
              </p:nvSpPr>
              <p:spPr>
                <a:xfrm>
                  <a:off x="7676639" y="3782168"/>
                  <a:ext cx="372172" cy="589033"/>
                </a:xfrm>
                <a:custGeom>
                  <a:rect b="b" l="l" r="r" t="t"/>
                  <a:pathLst>
                    <a:path extrusionOk="0" h="777601" w="491316">
                      <a:moveTo>
                        <a:pt x="491317" y="777602"/>
                      </a:moveTo>
                      <a:cubicBezTo>
                        <a:pt x="491317" y="777602"/>
                        <a:pt x="396580" y="538858"/>
                        <a:pt x="284556" y="378774"/>
                      </a:cubicBezTo>
                      <a:cubicBezTo>
                        <a:pt x="172531" y="218517"/>
                        <a:pt x="0" y="0"/>
                        <a:pt x="0" y="0"/>
                      </a:cubicBezTo>
                      <a:cubicBezTo>
                        <a:pt x="0" y="0"/>
                        <a:pt x="120668" y="305128"/>
                        <a:pt x="249289" y="471090"/>
                      </a:cubicBezTo>
                      <a:cubicBezTo>
                        <a:pt x="377737" y="636707"/>
                        <a:pt x="491317" y="777602"/>
                        <a:pt x="491317" y="7776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44"/>
                <p:cNvSpPr/>
                <p:nvPr/>
              </p:nvSpPr>
              <p:spPr>
                <a:xfrm>
                  <a:off x="7641828" y="4172021"/>
                  <a:ext cx="508495" cy="476412"/>
                </a:xfrm>
                <a:custGeom>
                  <a:rect b="b" l="l" r="r" t="t"/>
                  <a:pathLst>
                    <a:path extrusionOk="0" h="628927" w="671281">
                      <a:moveTo>
                        <a:pt x="671282" y="628927"/>
                      </a:moveTo>
                      <a:cubicBezTo>
                        <a:pt x="671282" y="628927"/>
                        <a:pt x="519496" y="421820"/>
                        <a:pt x="370822" y="294928"/>
                      </a:cubicBezTo>
                      <a:cubicBezTo>
                        <a:pt x="222147" y="168037"/>
                        <a:pt x="0" y="0"/>
                        <a:pt x="0" y="0"/>
                      </a:cubicBezTo>
                      <a:cubicBezTo>
                        <a:pt x="0" y="0"/>
                        <a:pt x="193622" y="265021"/>
                        <a:pt x="359757" y="393123"/>
                      </a:cubicBezTo>
                      <a:cubicBezTo>
                        <a:pt x="525892" y="521225"/>
                        <a:pt x="671282" y="628927"/>
                        <a:pt x="671282" y="6289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7" name="Google Shape;1867;p44"/>
                <p:cNvSpPr/>
                <p:nvPr/>
              </p:nvSpPr>
              <p:spPr>
                <a:xfrm>
                  <a:off x="8018071" y="325150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494"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8" name="Google Shape;1868;p44"/>
                <p:cNvSpPr/>
                <p:nvPr/>
              </p:nvSpPr>
              <p:spPr>
                <a:xfrm>
                  <a:off x="8027755" y="3604713"/>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9" name="Google Shape;1869;p44"/>
                <p:cNvSpPr/>
                <p:nvPr/>
              </p:nvSpPr>
              <p:spPr>
                <a:xfrm>
                  <a:off x="8077092" y="3852706"/>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404"/>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0" name="Google Shape;1870;p44"/>
                <p:cNvSpPr/>
                <p:nvPr/>
              </p:nvSpPr>
              <p:spPr>
                <a:xfrm>
                  <a:off x="8150378" y="4024404"/>
                  <a:ext cx="288099" cy="634474"/>
                </a:xfrm>
                <a:custGeom>
                  <a:rect b="b" l="l" r="r" t="t"/>
                  <a:pathLst>
                    <a:path extrusionOk="0" h="837589" w="380329">
                      <a:moveTo>
                        <a:pt x="0" y="837590"/>
                      </a:moveTo>
                      <a:cubicBezTo>
                        <a:pt x="0" y="837590"/>
                        <a:pt x="147464" y="627371"/>
                        <a:pt x="219900" y="445850"/>
                      </a:cubicBezTo>
                      <a:cubicBezTo>
                        <a:pt x="292335" y="264329"/>
                        <a:pt x="380330" y="0"/>
                        <a:pt x="380330" y="0"/>
                      </a:cubicBezTo>
                      <a:cubicBezTo>
                        <a:pt x="380330" y="0"/>
                        <a:pt x="191375" y="268305"/>
                        <a:pt x="123434" y="466768"/>
                      </a:cubicBezTo>
                      <a:cubicBezTo>
                        <a:pt x="55321" y="665231"/>
                        <a:pt x="0" y="837590"/>
                        <a:pt x="0" y="8375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71" name="Google Shape;1871;p44"/>
              <p:cNvGrpSpPr/>
              <p:nvPr/>
            </p:nvGrpSpPr>
            <p:grpSpPr>
              <a:xfrm flipH="1" rot="2285354">
                <a:off x="8613157" y="3217698"/>
                <a:ext cx="1009504" cy="2455954"/>
                <a:chOff x="6623732" y="2930093"/>
                <a:chExt cx="759082" cy="1846719"/>
              </a:xfrm>
            </p:grpSpPr>
            <p:sp>
              <p:nvSpPr>
                <p:cNvPr id="1872" name="Google Shape;1872;p44"/>
                <p:cNvSpPr/>
                <p:nvPr/>
              </p:nvSpPr>
              <p:spPr>
                <a:xfrm>
                  <a:off x="6623732" y="2930436"/>
                  <a:ext cx="759082" cy="1714375"/>
                </a:xfrm>
                <a:custGeom>
                  <a:rect b="b" l="l" r="r" t="t"/>
                  <a:pathLst>
                    <a:path extrusionOk="0" h="2263201" w="1002088">
                      <a:moveTo>
                        <a:pt x="162266" y="2263202"/>
                      </a:moveTo>
                      <a:cubicBezTo>
                        <a:pt x="162266" y="2263202"/>
                        <a:pt x="-32048" y="1915027"/>
                        <a:pt x="4602" y="1640844"/>
                      </a:cubicBezTo>
                      <a:cubicBezTo>
                        <a:pt x="41252" y="1366661"/>
                        <a:pt x="45055" y="1062916"/>
                        <a:pt x="45055" y="1062916"/>
                      </a:cubicBezTo>
                      <a:cubicBezTo>
                        <a:pt x="45055" y="1062916"/>
                        <a:pt x="169526" y="1402101"/>
                        <a:pt x="170218" y="1324824"/>
                      </a:cubicBezTo>
                      <a:cubicBezTo>
                        <a:pt x="170909" y="1247548"/>
                        <a:pt x="108674" y="1032662"/>
                        <a:pt x="90003" y="946742"/>
                      </a:cubicBezTo>
                      <a:cubicBezTo>
                        <a:pt x="71332" y="860822"/>
                        <a:pt x="141175" y="715605"/>
                        <a:pt x="249741" y="553447"/>
                      </a:cubicBezTo>
                      <a:cubicBezTo>
                        <a:pt x="358308" y="391288"/>
                        <a:pt x="384931" y="288599"/>
                        <a:pt x="384931" y="288599"/>
                      </a:cubicBezTo>
                      <a:cubicBezTo>
                        <a:pt x="384931" y="288599"/>
                        <a:pt x="477075" y="546704"/>
                        <a:pt x="494881" y="478245"/>
                      </a:cubicBezTo>
                      <a:cubicBezTo>
                        <a:pt x="512688" y="409786"/>
                        <a:pt x="488312" y="246590"/>
                        <a:pt x="497301" y="186601"/>
                      </a:cubicBezTo>
                      <a:cubicBezTo>
                        <a:pt x="506464" y="126613"/>
                        <a:pt x="618834" y="16144"/>
                        <a:pt x="799145" y="413"/>
                      </a:cubicBezTo>
                      <a:cubicBezTo>
                        <a:pt x="979456" y="-15146"/>
                        <a:pt x="1010055" y="413935"/>
                        <a:pt x="1000547" y="525440"/>
                      </a:cubicBezTo>
                      <a:cubicBezTo>
                        <a:pt x="991039" y="636946"/>
                        <a:pt x="774942" y="832297"/>
                        <a:pt x="826287" y="832816"/>
                      </a:cubicBezTo>
                      <a:cubicBezTo>
                        <a:pt x="877804" y="833335"/>
                        <a:pt x="1000374" y="688464"/>
                        <a:pt x="1000374" y="688464"/>
                      </a:cubicBezTo>
                      <a:cubicBezTo>
                        <a:pt x="1000374" y="688464"/>
                        <a:pt x="1005733" y="920119"/>
                        <a:pt x="944535" y="1065509"/>
                      </a:cubicBezTo>
                      <a:cubicBezTo>
                        <a:pt x="883163" y="1210898"/>
                        <a:pt x="900451" y="1202428"/>
                        <a:pt x="812457" y="1467621"/>
                      </a:cubicBezTo>
                      <a:cubicBezTo>
                        <a:pt x="724462" y="1732814"/>
                        <a:pt x="561266" y="1748546"/>
                        <a:pt x="561266" y="1748546"/>
                      </a:cubicBezTo>
                      <a:lnTo>
                        <a:pt x="724462" y="1732814"/>
                      </a:lnTo>
                      <a:cubicBezTo>
                        <a:pt x="724462" y="1732814"/>
                        <a:pt x="662572" y="1955308"/>
                        <a:pt x="584432" y="2057651"/>
                      </a:cubicBezTo>
                      <a:cubicBezTo>
                        <a:pt x="506291" y="2159821"/>
                        <a:pt x="162266" y="2263202"/>
                        <a:pt x="162266" y="22632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3" name="Google Shape;1873;p44"/>
                <p:cNvSpPr/>
                <p:nvPr/>
              </p:nvSpPr>
              <p:spPr>
                <a:xfrm>
                  <a:off x="6710708" y="2930616"/>
                  <a:ext cx="546026" cy="1714063"/>
                </a:xfrm>
                <a:custGeom>
                  <a:rect b="b" l="l" r="r" t="t"/>
                  <a:pathLst>
                    <a:path extrusionOk="0" h="2262789" w="720826">
                      <a:moveTo>
                        <a:pt x="712081" y="0"/>
                      </a:moveTo>
                      <a:cubicBezTo>
                        <a:pt x="712081" y="0"/>
                        <a:pt x="602823" y="408336"/>
                        <a:pt x="562715" y="346964"/>
                      </a:cubicBezTo>
                      <a:cubicBezTo>
                        <a:pt x="522608" y="285593"/>
                        <a:pt x="486649" y="199846"/>
                        <a:pt x="486649" y="199846"/>
                      </a:cubicBezTo>
                      <a:cubicBezTo>
                        <a:pt x="486649" y="199846"/>
                        <a:pt x="499961" y="550959"/>
                        <a:pt x="454840" y="590548"/>
                      </a:cubicBezTo>
                      <a:cubicBezTo>
                        <a:pt x="409719" y="630310"/>
                        <a:pt x="333480" y="504801"/>
                        <a:pt x="333480" y="504801"/>
                      </a:cubicBezTo>
                      <a:cubicBezTo>
                        <a:pt x="333480" y="504801"/>
                        <a:pt x="407644" y="867497"/>
                        <a:pt x="358720" y="886687"/>
                      </a:cubicBezTo>
                      <a:cubicBezTo>
                        <a:pt x="309796" y="905876"/>
                        <a:pt x="160776" y="735419"/>
                        <a:pt x="160776" y="735419"/>
                      </a:cubicBezTo>
                      <a:cubicBezTo>
                        <a:pt x="160776" y="735419"/>
                        <a:pt x="283173" y="1161907"/>
                        <a:pt x="246004" y="1230713"/>
                      </a:cubicBezTo>
                      <a:cubicBezTo>
                        <a:pt x="208836" y="1299518"/>
                        <a:pt x="157318" y="1129406"/>
                        <a:pt x="157318" y="1129406"/>
                      </a:cubicBezTo>
                      <a:cubicBezTo>
                        <a:pt x="157318" y="1129406"/>
                        <a:pt x="210564" y="1555549"/>
                        <a:pt x="153688" y="1549152"/>
                      </a:cubicBezTo>
                      <a:cubicBezTo>
                        <a:pt x="96811" y="1542583"/>
                        <a:pt x="173" y="1428311"/>
                        <a:pt x="0" y="1450439"/>
                      </a:cubicBezTo>
                      <a:cubicBezTo>
                        <a:pt x="-173" y="1472568"/>
                        <a:pt x="135190" y="1806220"/>
                        <a:pt x="106320" y="1855318"/>
                      </a:cubicBezTo>
                      <a:cubicBezTo>
                        <a:pt x="77449" y="1904415"/>
                        <a:pt x="17806" y="1744158"/>
                        <a:pt x="13139" y="1809678"/>
                      </a:cubicBezTo>
                      <a:cubicBezTo>
                        <a:pt x="8471" y="1875371"/>
                        <a:pt x="47196" y="2262789"/>
                        <a:pt x="47196" y="2262789"/>
                      </a:cubicBezTo>
                      <a:cubicBezTo>
                        <a:pt x="47196" y="2262789"/>
                        <a:pt x="387764" y="1984284"/>
                        <a:pt x="379120" y="1927234"/>
                      </a:cubicBezTo>
                      <a:cubicBezTo>
                        <a:pt x="379120" y="1927234"/>
                        <a:pt x="190857" y="1950054"/>
                        <a:pt x="207626" y="1905452"/>
                      </a:cubicBezTo>
                      <a:cubicBezTo>
                        <a:pt x="224222" y="1860850"/>
                        <a:pt x="503246" y="1582518"/>
                        <a:pt x="507567" y="1552091"/>
                      </a:cubicBezTo>
                      <a:cubicBezTo>
                        <a:pt x="511889" y="1521665"/>
                        <a:pt x="368747" y="1606893"/>
                        <a:pt x="348693" y="1577677"/>
                      </a:cubicBezTo>
                      <a:cubicBezTo>
                        <a:pt x="328640" y="1548633"/>
                        <a:pt x="673702" y="1155165"/>
                        <a:pt x="669726" y="1133728"/>
                      </a:cubicBezTo>
                      <a:cubicBezTo>
                        <a:pt x="665923" y="1112292"/>
                        <a:pt x="453111" y="1250766"/>
                        <a:pt x="449654" y="1194754"/>
                      </a:cubicBezTo>
                      <a:cubicBezTo>
                        <a:pt x="446023" y="1138742"/>
                        <a:pt x="659527" y="914174"/>
                        <a:pt x="655550" y="889107"/>
                      </a:cubicBezTo>
                      <a:cubicBezTo>
                        <a:pt x="651747" y="864040"/>
                        <a:pt x="504974" y="909334"/>
                        <a:pt x="509296" y="871819"/>
                      </a:cubicBezTo>
                      <a:cubicBezTo>
                        <a:pt x="513618" y="834305"/>
                        <a:pt x="649845" y="599365"/>
                        <a:pt x="707241" y="555281"/>
                      </a:cubicBezTo>
                      <a:cubicBezTo>
                        <a:pt x="764636" y="511198"/>
                        <a:pt x="621839" y="545082"/>
                        <a:pt x="618209" y="507222"/>
                      </a:cubicBezTo>
                      <a:cubicBezTo>
                        <a:pt x="614579" y="469361"/>
                        <a:pt x="740087" y="54629"/>
                        <a:pt x="71208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4" name="Google Shape;1874;p44"/>
                <p:cNvSpPr/>
                <p:nvPr/>
              </p:nvSpPr>
              <p:spPr>
                <a:xfrm>
                  <a:off x="6726151" y="2930093"/>
                  <a:ext cx="525258" cy="1846719"/>
                </a:xfrm>
                <a:custGeom>
                  <a:rect b="b" l="l" r="r" t="t"/>
                  <a:pathLst>
                    <a:path extrusionOk="0" h="2437913" w="693410">
                      <a:moveTo>
                        <a:pt x="693410" y="1210"/>
                      </a:moveTo>
                      <a:cubicBezTo>
                        <a:pt x="624605" y="200710"/>
                        <a:pt x="561505" y="402285"/>
                        <a:pt x="500825" y="604551"/>
                      </a:cubicBezTo>
                      <a:cubicBezTo>
                        <a:pt x="439799" y="806645"/>
                        <a:pt x="381194" y="1009430"/>
                        <a:pt x="326046" y="1213079"/>
                      </a:cubicBezTo>
                      <a:cubicBezTo>
                        <a:pt x="271244" y="1416901"/>
                        <a:pt x="219727" y="1621588"/>
                        <a:pt x="166308" y="1825756"/>
                      </a:cubicBezTo>
                      <a:lnTo>
                        <a:pt x="85401" y="2131921"/>
                      </a:lnTo>
                      <a:cubicBezTo>
                        <a:pt x="71398" y="2182747"/>
                        <a:pt x="58605" y="2234092"/>
                        <a:pt x="45121" y="2285090"/>
                      </a:cubicBezTo>
                      <a:cubicBezTo>
                        <a:pt x="31118" y="2336089"/>
                        <a:pt x="17979" y="2387088"/>
                        <a:pt x="3458" y="2437914"/>
                      </a:cubicBezTo>
                      <a:lnTo>
                        <a:pt x="0" y="2437049"/>
                      </a:lnTo>
                      <a:cubicBezTo>
                        <a:pt x="37341" y="2228905"/>
                        <a:pt x="81598" y="2022317"/>
                        <a:pt x="131559" y="1816939"/>
                      </a:cubicBezTo>
                      <a:cubicBezTo>
                        <a:pt x="180484" y="1611388"/>
                        <a:pt x="239781" y="1408257"/>
                        <a:pt x="298386" y="1205300"/>
                      </a:cubicBezTo>
                      <a:cubicBezTo>
                        <a:pt x="357164" y="1002342"/>
                        <a:pt x="419227" y="800248"/>
                        <a:pt x="483710" y="599192"/>
                      </a:cubicBezTo>
                      <a:cubicBezTo>
                        <a:pt x="549058" y="398309"/>
                        <a:pt x="616653" y="198117"/>
                        <a:pt x="690126" y="0"/>
                      </a:cubicBezTo>
                      <a:lnTo>
                        <a:pt x="693410" y="12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44"/>
                <p:cNvSpPr/>
                <p:nvPr/>
              </p:nvSpPr>
              <p:spPr>
                <a:xfrm>
                  <a:off x="6733266" y="3233877"/>
                  <a:ext cx="187296" cy="408678"/>
                </a:xfrm>
                <a:custGeom>
                  <a:rect b="b" l="l" r="r" t="t"/>
                  <a:pathLst>
                    <a:path extrusionOk="0" h="539509" w="247256">
                      <a:moveTo>
                        <a:pt x="247150" y="63910"/>
                      </a:moveTo>
                      <a:cubicBezTo>
                        <a:pt x="247150" y="63910"/>
                        <a:pt x="249916" y="-26159"/>
                        <a:pt x="227269" y="7552"/>
                      </a:cubicBezTo>
                      <a:cubicBezTo>
                        <a:pt x="204622" y="41263"/>
                        <a:pt x="182840" y="209819"/>
                        <a:pt x="111269" y="262028"/>
                      </a:cubicBezTo>
                      <a:cubicBezTo>
                        <a:pt x="39697" y="314237"/>
                        <a:pt x="-15450" y="394452"/>
                        <a:pt x="3912" y="483483"/>
                      </a:cubicBezTo>
                      <a:cubicBezTo>
                        <a:pt x="23274" y="572515"/>
                        <a:pt x="86547" y="546410"/>
                        <a:pt x="97266" y="468270"/>
                      </a:cubicBezTo>
                      <a:cubicBezTo>
                        <a:pt x="108157" y="390130"/>
                        <a:pt x="110750" y="310779"/>
                        <a:pt x="178518" y="250445"/>
                      </a:cubicBezTo>
                      <a:cubicBezTo>
                        <a:pt x="246113" y="189938"/>
                        <a:pt x="247150" y="63910"/>
                        <a:pt x="247150" y="639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6" name="Google Shape;1876;p44"/>
                <p:cNvSpPr/>
                <p:nvPr/>
              </p:nvSpPr>
              <p:spPr>
                <a:xfrm>
                  <a:off x="7138086" y="3590271"/>
                  <a:ext cx="202462" cy="471089"/>
                </a:xfrm>
                <a:custGeom>
                  <a:rect b="b" l="l" r="r" t="t"/>
                  <a:pathLst>
                    <a:path extrusionOk="0" h="621900" w="267277">
                      <a:moveTo>
                        <a:pt x="267140" y="3518"/>
                      </a:moveTo>
                      <a:cubicBezTo>
                        <a:pt x="270425" y="6111"/>
                        <a:pt x="213894" y="159453"/>
                        <a:pt x="173268" y="288938"/>
                      </a:cubicBezTo>
                      <a:cubicBezTo>
                        <a:pt x="132469" y="418424"/>
                        <a:pt x="63664" y="622419"/>
                        <a:pt x="24075" y="621900"/>
                      </a:cubicBezTo>
                      <a:cubicBezTo>
                        <a:pt x="-15514" y="621381"/>
                        <a:pt x="-5833" y="542895"/>
                        <a:pt x="49834" y="454555"/>
                      </a:cubicBezTo>
                      <a:cubicBezTo>
                        <a:pt x="105500" y="366215"/>
                        <a:pt x="146299" y="242780"/>
                        <a:pt x="134370" y="197832"/>
                      </a:cubicBezTo>
                      <a:cubicBezTo>
                        <a:pt x="122442" y="152711"/>
                        <a:pt x="227724" y="-27254"/>
                        <a:pt x="267140" y="351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7" name="Google Shape;1877;p44"/>
                <p:cNvSpPr/>
                <p:nvPr/>
              </p:nvSpPr>
              <p:spPr>
                <a:xfrm>
                  <a:off x="7299599" y="3050622"/>
                  <a:ext cx="61877" cy="317737"/>
                </a:xfrm>
                <a:custGeom>
                  <a:rect b="b" l="l" r="r" t="t"/>
                  <a:pathLst>
                    <a:path extrusionOk="0" h="419455" w="81686">
                      <a:moveTo>
                        <a:pt x="2607" y="0"/>
                      </a:moveTo>
                      <a:cubicBezTo>
                        <a:pt x="2607" y="0"/>
                        <a:pt x="118781" y="321033"/>
                        <a:pt x="69511" y="386380"/>
                      </a:cubicBezTo>
                      <a:cubicBezTo>
                        <a:pt x="20068" y="451555"/>
                        <a:pt x="-3962" y="427007"/>
                        <a:pt x="533" y="253265"/>
                      </a:cubicBezTo>
                      <a:cubicBezTo>
                        <a:pt x="4855" y="79351"/>
                        <a:pt x="2607" y="0"/>
                        <a:pt x="2607"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1878" name="Google Shape;1878;p44"/>
          <p:cNvSpPr txBox="1"/>
          <p:nvPr>
            <p:ph type="title"/>
          </p:nvPr>
        </p:nvSpPr>
        <p:spPr>
          <a:xfrm>
            <a:off x="713225" y="1880637"/>
            <a:ext cx="3047400" cy="14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N</a:t>
            </a:r>
            <a:r>
              <a:rPr lang="pt-BR"/>
              <a:t>ome da seção</a:t>
            </a:r>
            <a:endParaRPr/>
          </a:p>
        </p:txBody>
      </p:sp>
      <p:sp>
        <p:nvSpPr>
          <p:cNvPr id="1879" name="Google Shape;1879;p44"/>
          <p:cNvSpPr txBox="1"/>
          <p:nvPr>
            <p:ph idx="2" type="title"/>
          </p:nvPr>
        </p:nvSpPr>
        <p:spPr>
          <a:xfrm>
            <a:off x="713225" y="1225696"/>
            <a:ext cx="900900" cy="57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pt-BR"/>
              <a:t>01</a:t>
            </a:r>
            <a:endParaRPr/>
          </a:p>
        </p:txBody>
      </p:sp>
      <p:sp>
        <p:nvSpPr>
          <p:cNvPr id="1880" name="Google Shape;1880;p44"/>
          <p:cNvSpPr txBox="1"/>
          <p:nvPr>
            <p:ph idx="1" type="subTitle"/>
          </p:nvPr>
        </p:nvSpPr>
        <p:spPr>
          <a:xfrm>
            <a:off x="713225" y="3960604"/>
            <a:ext cx="3047400" cy="65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pt-BR"/>
              <a:t>Aqui você pode inserir uma legenda sobre o tópico</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29" name="Shape 7829"/>
        <p:cNvGrpSpPr/>
        <p:nvPr/>
      </p:nvGrpSpPr>
      <p:grpSpPr>
        <a:xfrm>
          <a:off x="0" y="0"/>
          <a:ext cx="0" cy="0"/>
          <a:chOff x="0" y="0"/>
          <a:chExt cx="0" cy="0"/>
        </a:xfrm>
      </p:grpSpPr>
      <p:sp>
        <p:nvSpPr>
          <p:cNvPr id="7830" name="Google Shape;7830;p89"/>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1" name="Google Shape;7831;p89"/>
          <p:cNvGrpSpPr/>
          <p:nvPr/>
        </p:nvGrpSpPr>
        <p:grpSpPr>
          <a:xfrm>
            <a:off x="832654" y="1819647"/>
            <a:ext cx="367261" cy="367261"/>
            <a:chOff x="-65145700" y="3727425"/>
            <a:chExt cx="317425" cy="317425"/>
          </a:xfrm>
        </p:grpSpPr>
        <p:sp>
          <p:nvSpPr>
            <p:cNvPr id="7832" name="Google Shape;7832;p8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89"/>
          <p:cNvGrpSpPr/>
          <p:nvPr/>
        </p:nvGrpSpPr>
        <p:grpSpPr>
          <a:xfrm>
            <a:off x="835851" y="2248561"/>
            <a:ext cx="360868" cy="367261"/>
            <a:chOff x="-65144125" y="4094450"/>
            <a:chExt cx="311900" cy="317425"/>
          </a:xfrm>
        </p:grpSpPr>
        <p:sp>
          <p:nvSpPr>
            <p:cNvPr id="7835" name="Google Shape;7835;p8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8" name="Google Shape;7838;p89"/>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9" name="Google Shape;7839;p89"/>
          <p:cNvGrpSpPr/>
          <p:nvPr/>
        </p:nvGrpSpPr>
        <p:grpSpPr>
          <a:xfrm>
            <a:off x="3039420" y="1819256"/>
            <a:ext cx="370645" cy="368042"/>
            <a:chOff x="-63250675" y="3744075"/>
            <a:chExt cx="320350" cy="318100"/>
          </a:xfrm>
        </p:grpSpPr>
        <p:sp>
          <p:nvSpPr>
            <p:cNvPr id="7840" name="Google Shape;7840;p8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89"/>
          <p:cNvGrpSpPr/>
          <p:nvPr/>
        </p:nvGrpSpPr>
        <p:grpSpPr>
          <a:xfrm>
            <a:off x="3041112" y="2248561"/>
            <a:ext cx="367261" cy="367261"/>
            <a:chOff x="-63250675" y="4110200"/>
            <a:chExt cx="317425" cy="317425"/>
          </a:xfrm>
        </p:grpSpPr>
        <p:sp>
          <p:nvSpPr>
            <p:cNvPr id="7844" name="Google Shape;7844;p8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89"/>
          <p:cNvGrpSpPr/>
          <p:nvPr/>
        </p:nvGrpSpPr>
        <p:grpSpPr>
          <a:xfrm>
            <a:off x="1720159" y="2745656"/>
            <a:ext cx="359075" cy="358844"/>
            <a:chOff x="-61351725" y="3372400"/>
            <a:chExt cx="310350" cy="310150"/>
          </a:xfrm>
        </p:grpSpPr>
        <p:sp>
          <p:nvSpPr>
            <p:cNvPr id="7854" name="Google Shape;7854;p8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89"/>
          <p:cNvGrpSpPr/>
          <p:nvPr/>
        </p:nvGrpSpPr>
        <p:grpSpPr>
          <a:xfrm>
            <a:off x="1716514" y="3208713"/>
            <a:ext cx="366364" cy="333534"/>
            <a:chOff x="-61354875" y="3751050"/>
            <a:chExt cx="316650" cy="288275"/>
          </a:xfrm>
        </p:grpSpPr>
        <p:sp>
          <p:nvSpPr>
            <p:cNvPr id="7858" name="Google Shape;7858;p8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89"/>
          <p:cNvGrpSpPr/>
          <p:nvPr/>
        </p:nvGrpSpPr>
        <p:grpSpPr>
          <a:xfrm>
            <a:off x="1716514" y="3650352"/>
            <a:ext cx="366364" cy="367290"/>
            <a:chOff x="-61354875" y="4101525"/>
            <a:chExt cx="316650" cy="317450"/>
          </a:xfrm>
        </p:grpSpPr>
        <p:sp>
          <p:nvSpPr>
            <p:cNvPr id="7862" name="Google Shape;7862;p8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4" name="Google Shape;7864;p89"/>
          <p:cNvGrpSpPr/>
          <p:nvPr/>
        </p:nvGrpSpPr>
        <p:grpSpPr>
          <a:xfrm>
            <a:off x="3932949" y="2742228"/>
            <a:ext cx="368157" cy="365699"/>
            <a:chOff x="-59470075" y="3308975"/>
            <a:chExt cx="318200" cy="316075"/>
          </a:xfrm>
        </p:grpSpPr>
        <p:sp>
          <p:nvSpPr>
            <p:cNvPr id="7865" name="Google Shape;7865;p8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89"/>
          <p:cNvGrpSpPr/>
          <p:nvPr/>
        </p:nvGrpSpPr>
        <p:grpSpPr>
          <a:xfrm>
            <a:off x="1278379" y="1377933"/>
            <a:ext cx="367261" cy="364686"/>
            <a:chOff x="-64781025" y="3361050"/>
            <a:chExt cx="317425" cy="315200"/>
          </a:xfrm>
        </p:grpSpPr>
        <p:sp>
          <p:nvSpPr>
            <p:cNvPr id="7875" name="Google Shape;7875;p8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9" name="Google Shape;7879;p89"/>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9"/>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9"/>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2" name="Google Shape;7882;p89"/>
          <p:cNvGrpSpPr/>
          <p:nvPr/>
        </p:nvGrpSpPr>
        <p:grpSpPr>
          <a:xfrm>
            <a:off x="3482779" y="1819372"/>
            <a:ext cx="382765" cy="367810"/>
            <a:chOff x="-62890750" y="3747425"/>
            <a:chExt cx="330825" cy="317900"/>
          </a:xfrm>
        </p:grpSpPr>
        <p:sp>
          <p:nvSpPr>
            <p:cNvPr id="7883" name="Google Shape;7883;p8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89"/>
          <p:cNvGrpSpPr/>
          <p:nvPr/>
        </p:nvGrpSpPr>
        <p:grpSpPr>
          <a:xfrm>
            <a:off x="3490531" y="2249009"/>
            <a:ext cx="367261" cy="366364"/>
            <a:chOff x="-62884425" y="4111775"/>
            <a:chExt cx="317425" cy="316650"/>
          </a:xfrm>
        </p:grpSpPr>
        <p:sp>
          <p:nvSpPr>
            <p:cNvPr id="7898" name="Google Shape;7898;p8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89"/>
          <p:cNvGrpSpPr/>
          <p:nvPr/>
        </p:nvGrpSpPr>
        <p:grpSpPr>
          <a:xfrm>
            <a:off x="2163165" y="2745078"/>
            <a:ext cx="365438" cy="360001"/>
            <a:chOff x="-60991775" y="3376900"/>
            <a:chExt cx="315850" cy="311150"/>
          </a:xfrm>
        </p:grpSpPr>
        <p:sp>
          <p:nvSpPr>
            <p:cNvPr id="7901" name="Google Shape;7901;p8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89"/>
          <p:cNvGrpSpPr/>
          <p:nvPr/>
        </p:nvGrpSpPr>
        <p:grpSpPr>
          <a:xfrm>
            <a:off x="2162702" y="3195942"/>
            <a:ext cx="366364" cy="359075"/>
            <a:chOff x="-60988625" y="3740800"/>
            <a:chExt cx="316650" cy="310350"/>
          </a:xfrm>
        </p:grpSpPr>
        <p:sp>
          <p:nvSpPr>
            <p:cNvPr id="7905" name="Google Shape;7905;p8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89"/>
          <p:cNvGrpSpPr/>
          <p:nvPr/>
        </p:nvGrpSpPr>
        <p:grpSpPr>
          <a:xfrm>
            <a:off x="2162702" y="3651393"/>
            <a:ext cx="366364" cy="365207"/>
            <a:chOff x="-60987850" y="4100950"/>
            <a:chExt cx="316650" cy="315650"/>
          </a:xfrm>
        </p:grpSpPr>
        <p:sp>
          <p:nvSpPr>
            <p:cNvPr id="7909" name="Google Shape;7909;p8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89"/>
          <p:cNvGrpSpPr/>
          <p:nvPr/>
        </p:nvGrpSpPr>
        <p:grpSpPr>
          <a:xfrm>
            <a:off x="3932486" y="3196853"/>
            <a:ext cx="369083" cy="357253"/>
            <a:chOff x="-59447250" y="3706150"/>
            <a:chExt cx="319000" cy="308775"/>
          </a:xfrm>
        </p:grpSpPr>
        <p:sp>
          <p:nvSpPr>
            <p:cNvPr id="7915" name="Google Shape;7915;p8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89"/>
          <p:cNvGrpSpPr/>
          <p:nvPr/>
        </p:nvGrpSpPr>
        <p:grpSpPr>
          <a:xfrm>
            <a:off x="1721214" y="1378164"/>
            <a:ext cx="368186" cy="364224"/>
            <a:chOff x="-64406125" y="3362225"/>
            <a:chExt cx="318225" cy="314800"/>
          </a:xfrm>
        </p:grpSpPr>
        <p:sp>
          <p:nvSpPr>
            <p:cNvPr id="7920" name="Google Shape;7920;p8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2" name="Google Shape;7922;p89"/>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3" name="Google Shape;7923;p89"/>
          <p:cNvGrpSpPr/>
          <p:nvPr/>
        </p:nvGrpSpPr>
        <p:grpSpPr>
          <a:xfrm>
            <a:off x="1721677" y="2249009"/>
            <a:ext cx="367261" cy="366364"/>
            <a:chOff x="-64410850" y="4094450"/>
            <a:chExt cx="317425" cy="316650"/>
          </a:xfrm>
        </p:grpSpPr>
        <p:sp>
          <p:nvSpPr>
            <p:cNvPr id="7924" name="Google Shape;7924;p8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7" name="Google Shape;7927;p89"/>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8" name="Google Shape;7928;p89"/>
          <p:cNvGrpSpPr/>
          <p:nvPr/>
        </p:nvGrpSpPr>
        <p:grpSpPr>
          <a:xfrm>
            <a:off x="3943225" y="1819083"/>
            <a:ext cx="365467" cy="368389"/>
            <a:chOff x="-62516625" y="3743175"/>
            <a:chExt cx="315875" cy="318400"/>
          </a:xfrm>
        </p:grpSpPr>
        <p:sp>
          <p:nvSpPr>
            <p:cNvPr id="7929" name="Google Shape;7929;p8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89"/>
          <p:cNvGrpSpPr/>
          <p:nvPr/>
        </p:nvGrpSpPr>
        <p:grpSpPr>
          <a:xfrm>
            <a:off x="3950065" y="2269054"/>
            <a:ext cx="351786" cy="326274"/>
            <a:chOff x="-62511900" y="4129100"/>
            <a:chExt cx="304050" cy="282000"/>
          </a:xfrm>
        </p:grpSpPr>
        <p:sp>
          <p:nvSpPr>
            <p:cNvPr id="7932" name="Google Shape;7932;p8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89"/>
          <p:cNvGrpSpPr/>
          <p:nvPr/>
        </p:nvGrpSpPr>
        <p:grpSpPr>
          <a:xfrm>
            <a:off x="2628187" y="2741448"/>
            <a:ext cx="310770" cy="367261"/>
            <a:chOff x="-60597975" y="3367475"/>
            <a:chExt cx="268600" cy="317425"/>
          </a:xfrm>
        </p:grpSpPr>
        <p:sp>
          <p:nvSpPr>
            <p:cNvPr id="7938" name="Google Shape;7938;p8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3" name="Google Shape;7943;p89"/>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4" name="Google Shape;7944;p89"/>
          <p:cNvGrpSpPr/>
          <p:nvPr/>
        </p:nvGrpSpPr>
        <p:grpSpPr>
          <a:xfrm>
            <a:off x="2600390" y="3702764"/>
            <a:ext cx="366364" cy="262465"/>
            <a:chOff x="-60621600" y="4145650"/>
            <a:chExt cx="316650" cy="226850"/>
          </a:xfrm>
        </p:grpSpPr>
        <p:sp>
          <p:nvSpPr>
            <p:cNvPr id="7945" name="Google Shape;7945;p8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89"/>
          <p:cNvGrpSpPr/>
          <p:nvPr/>
        </p:nvGrpSpPr>
        <p:grpSpPr>
          <a:xfrm>
            <a:off x="3937042" y="3651263"/>
            <a:ext cx="359972" cy="365467"/>
            <a:chOff x="-59400775" y="4084200"/>
            <a:chExt cx="311125" cy="315875"/>
          </a:xfrm>
        </p:grpSpPr>
        <p:sp>
          <p:nvSpPr>
            <p:cNvPr id="7949" name="Google Shape;7949;p8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89"/>
          <p:cNvGrpSpPr/>
          <p:nvPr/>
        </p:nvGrpSpPr>
        <p:grpSpPr>
          <a:xfrm>
            <a:off x="2161136" y="1377094"/>
            <a:ext cx="365438" cy="366364"/>
            <a:chOff x="-64044600" y="3360375"/>
            <a:chExt cx="315850" cy="316650"/>
          </a:xfrm>
        </p:grpSpPr>
        <p:sp>
          <p:nvSpPr>
            <p:cNvPr id="7956" name="Google Shape;7956;p8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89"/>
          <p:cNvGrpSpPr/>
          <p:nvPr/>
        </p:nvGrpSpPr>
        <p:grpSpPr>
          <a:xfrm>
            <a:off x="2187559" y="1819647"/>
            <a:ext cx="312592" cy="367261"/>
            <a:chOff x="-64022550" y="3727425"/>
            <a:chExt cx="270175" cy="317425"/>
          </a:xfrm>
        </p:grpSpPr>
        <p:sp>
          <p:nvSpPr>
            <p:cNvPr id="7960" name="Google Shape;7960;p8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89"/>
          <p:cNvGrpSpPr/>
          <p:nvPr/>
        </p:nvGrpSpPr>
        <p:grpSpPr>
          <a:xfrm>
            <a:off x="2211697" y="2248547"/>
            <a:ext cx="264317" cy="367290"/>
            <a:chOff x="-64001300" y="4093650"/>
            <a:chExt cx="228450" cy="317450"/>
          </a:xfrm>
        </p:grpSpPr>
        <p:sp>
          <p:nvSpPr>
            <p:cNvPr id="7964" name="Google Shape;7964;p8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89"/>
          <p:cNvGrpSpPr/>
          <p:nvPr/>
        </p:nvGrpSpPr>
        <p:grpSpPr>
          <a:xfrm>
            <a:off x="830701" y="2741838"/>
            <a:ext cx="359972" cy="366480"/>
            <a:chOff x="-62148800" y="3377700"/>
            <a:chExt cx="311125" cy="316750"/>
          </a:xfrm>
        </p:grpSpPr>
        <p:sp>
          <p:nvSpPr>
            <p:cNvPr id="7969" name="Google Shape;7969;p8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89"/>
          <p:cNvGrpSpPr/>
          <p:nvPr/>
        </p:nvGrpSpPr>
        <p:grpSpPr>
          <a:xfrm>
            <a:off x="826608" y="3191835"/>
            <a:ext cx="368157" cy="367290"/>
            <a:chOff x="-62154300" y="3743950"/>
            <a:chExt cx="318200" cy="317450"/>
          </a:xfrm>
        </p:grpSpPr>
        <p:sp>
          <p:nvSpPr>
            <p:cNvPr id="7972" name="Google Shape;7972;p8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89"/>
          <p:cNvGrpSpPr/>
          <p:nvPr/>
        </p:nvGrpSpPr>
        <p:grpSpPr>
          <a:xfrm>
            <a:off x="826594" y="3650815"/>
            <a:ext cx="368186" cy="366364"/>
            <a:chOff x="-62151950" y="4111775"/>
            <a:chExt cx="318225" cy="316650"/>
          </a:xfrm>
        </p:grpSpPr>
        <p:sp>
          <p:nvSpPr>
            <p:cNvPr id="7975" name="Google Shape;7975;p8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89"/>
          <p:cNvGrpSpPr/>
          <p:nvPr/>
        </p:nvGrpSpPr>
        <p:grpSpPr>
          <a:xfrm>
            <a:off x="3045218" y="2741361"/>
            <a:ext cx="368157" cy="367434"/>
            <a:chOff x="-60254550" y="3367325"/>
            <a:chExt cx="318200" cy="317575"/>
          </a:xfrm>
        </p:grpSpPr>
        <p:sp>
          <p:nvSpPr>
            <p:cNvPr id="7980" name="Google Shape;7980;p8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89"/>
          <p:cNvGrpSpPr/>
          <p:nvPr/>
        </p:nvGrpSpPr>
        <p:grpSpPr>
          <a:xfrm>
            <a:off x="3046115" y="3192355"/>
            <a:ext cx="366364" cy="366248"/>
            <a:chOff x="-60255350" y="3733825"/>
            <a:chExt cx="316650" cy="316550"/>
          </a:xfrm>
        </p:grpSpPr>
        <p:sp>
          <p:nvSpPr>
            <p:cNvPr id="7985" name="Google Shape;7985;p8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89"/>
          <p:cNvGrpSpPr/>
          <p:nvPr/>
        </p:nvGrpSpPr>
        <p:grpSpPr>
          <a:xfrm>
            <a:off x="3073912" y="3651263"/>
            <a:ext cx="310770" cy="365467"/>
            <a:chOff x="-60232500" y="4101525"/>
            <a:chExt cx="268600" cy="315875"/>
          </a:xfrm>
        </p:grpSpPr>
        <p:sp>
          <p:nvSpPr>
            <p:cNvPr id="7993" name="Google Shape;7993;p8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5" name="Google Shape;7995;p89"/>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6" name="Google Shape;7996;p89"/>
          <p:cNvGrpSpPr/>
          <p:nvPr/>
        </p:nvGrpSpPr>
        <p:grpSpPr>
          <a:xfrm>
            <a:off x="2606912" y="1377094"/>
            <a:ext cx="368186" cy="366364"/>
            <a:chOff x="-63679950" y="3360375"/>
            <a:chExt cx="318225" cy="316650"/>
          </a:xfrm>
        </p:grpSpPr>
        <p:sp>
          <p:nvSpPr>
            <p:cNvPr id="7997" name="Google Shape;7997;p8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1" name="Google Shape;8001;p89"/>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2" name="Google Shape;8002;p89"/>
          <p:cNvGrpSpPr/>
          <p:nvPr/>
        </p:nvGrpSpPr>
        <p:grpSpPr>
          <a:xfrm>
            <a:off x="2605539" y="2248431"/>
            <a:ext cx="370934" cy="367521"/>
            <a:chOff x="-63679950" y="4093450"/>
            <a:chExt cx="320600" cy="317650"/>
          </a:xfrm>
        </p:grpSpPr>
        <p:sp>
          <p:nvSpPr>
            <p:cNvPr id="8003" name="Google Shape;8003;p8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89"/>
          <p:cNvGrpSpPr/>
          <p:nvPr/>
        </p:nvGrpSpPr>
        <p:grpSpPr>
          <a:xfrm>
            <a:off x="1265656" y="2741433"/>
            <a:ext cx="366364" cy="367290"/>
            <a:chOff x="-61784125" y="3377700"/>
            <a:chExt cx="316650" cy="317450"/>
          </a:xfrm>
        </p:grpSpPr>
        <p:sp>
          <p:nvSpPr>
            <p:cNvPr id="8007" name="Google Shape;8007;p8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89"/>
          <p:cNvGrpSpPr/>
          <p:nvPr/>
        </p:nvGrpSpPr>
        <p:grpSpPr>
          <a:xfrm>
            <a:off x="1265656" y="3191835"/>
            <a:ext cx="366364" cy="367290"/>
            <a:chOff x="-61783350" y="3743950"/>
            <a:chExt cx="316650" cy="317450"/>
          </a:xfrm>
        </p:grpSpPr>
        <p:sp>
          <p:nvSpPr>
            <p:cNvPr id="8015" name="Google Shape;8015;p8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7" name="Google Shape;8017;p89"/>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9"/>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9"/>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0" name="Google Shape;8020;p89"/>
          <p:cNvGrpSpPr/>
          <p:nvPr/>
        </p:nvGrpSpPr>
        <p:grpSpPr>
          <a:xfrm>
            <a:off x="3487080" y="3651668"/>
            <a:ext cx="369112" cy="364657"/>
            <a:chOff x="-59869425" y="4102225"/>
            <a:chExt cx="319025" cy="315175"/>
          </a:xfrm>
        </p:grpSpPr>
        <p:sp>
          <p:nvSpPr>
            <p:cNvPr id="8021" name="Google Shape;8021;p8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5" name="Google Shape;8025;p89"/>
          <p:cNvGrpSpPr/>
          <p:nvPr/>
        </p:nvGrpSpPr>
        <p:grpSpPr>
          <a:xfrm>
            <a:off x="2605883" y="4120490"/>
            <a:ext cx="366364" cy="365467"/>
            <a:chOff x="-59029025" y="3711650"/>
            <a:chExt cx="316650" cy="315875"/>
          </a:xfrm>
        </p:grpSpPr>
        <p:sp>
          <p:nvSpPr>
            <p:cNvPr id="8026" name="Google Shape;8026;p8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89"/>
          <p:cNvGrpSpPr/>
          <p:nvPr/>
        </p:nvGrpSpPr>
        <p:grpSpPr>
          <a:xfrm>
            <a:off x="4841373" y="1398014"/>
            <a:ext cx="351940" cy="348188"/>
            <a:chOff x="581525" y="3254850"/>
            <a:chExt cx="297750" cy="294575"/>
          </a:xfrm>
        </p:grpSpPr>
        <p:sp>
          <p:nvSpPr>
            <p:cNvPr id="8034" name="Google Shape;8034;p8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89"/>
          <p:cNvGrpSpPr/>
          <p:nvPr/>
        </p:nvGrpSpPr>
        <p:grpSpPr>
          <a:xfrm>
            <a:off x="4840442" y="1836950"/>
            <a:ext cx="353802" cy="351497"/>
            <a:chOff x="580725" y="3617925"/>
            <a:chExt cx="299325" cy="297375"/>
          </a:xfrm>
        </p:grpSpPr>
        <p:sp>
          <p:nvSpPr>
            <p:cNvPr id="8038" name="Google Shape;8038;p8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89"/>
          <p:cNvGrpSpPr/>
          <p:nvPr/>
        </p:nvGrpSpPr>
        <p:grpSpPr>
          <a:xfrm>
            <a:off x="4842304" y="2284140"/>
            <a:ext cx="350079" cy="350079"/>
            <a:chOff x="583100" y="3982600"/>
            <a:chExt cx="296175" cy="296175"/>
          </a:xfrm>
        </p:grpSpPr>
        <p:sp>
          <p:nvSpPr>
            <p:cNvPr id="8044" name="Google Shape;8044;p8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89"/>
          <p:cNvGrpSpPr/>
          <p:nvPr/>
        </p:nvGrpSpPr>
        <p:grpSpPr>
          <a:xfrm>
            <a:off x="7074918" y="1397764"/>
            <a:ext cx="307231" cy="348690"/>
            <a:chOff x="2423775" y="3226875"/>
            <a:chExt cx="259925" cy="295000"/>
          </a:xfrm>
        </p:grpSpPr>
        <p:sp>
          <p:nvSpPr>
            <p:cNvPr id="8052" name="Google Shape;8052;p8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89"/>
          <p:cNvGrpSpPr/>
          <p:nvPr/>
        </p:nvGrpSpPr>
        <p:grpSpPr>
          <a:xfrm>
            <a:off x="7052106" y="1839049"/>
            <a:ext cx="352857" cy="347301"/>
            <a:chOff x="2404875" y="3592725"/>
            <a:chExt cx="298525" cy="293825"/>
          </a:xfrm>
        </p:grpSpPr>
        <p:sp>
          <p:nvSpPr>
            <p:cNvPr id="8056" name="Google Shape;8056;p8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89"/>
          <p:cNvGrpSpPr/>
          <p:nvPr/>
        </p:nvGrpSpPr>
        <p:grpSpPr>
          <a:xfrm>
            <a:off x="7053036" y="2284614"/>
            <a:ext cx="350995" cy="349133"/>
            <a:chOff x="2404875" y="3955825"/>
            <a:chExt cx="296950" cy="295375"/>
          </a:xfrm>
        </p:grpSpPr>
        <p:sp>
          <p:nvSpPr>
            <p:cNvPr id="8060" name="Google Shape;8060;p8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89"/>
          <p:cNvGrpSpPr/>
          <p:nvPr/>
        </p:nvGrpSpPr>
        <p:grpSpPr>
          <a:xfrm>
            <a:off x="5747016" y="2748808"/>
            <a:ext cx="349163" cy="350079"/>
            <a:chOff x="4263650" y="3235150"/>
            <a:chExt cx="295400" cy="296175"/>
          </a:xfrm>
        </p:grpSpPr>
        <p:sp>
          <p:nvSpPr>
            <p:cNvPr id="8065" name="Google Shape;8065;p8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89"/>
          <p:cNvGrpSpPr/>
          <p:nvPr/>
        </p:nvGrpSpPr>
        <p:grpSpPr>
          <a:xfrm>
            <a:off x="5744696" y="3207969"/>
            <a:ext cx="353802" cy="327739"/>
            <a:chOff x="4266025" y="3609275"/>
            <a:chExt cx="299325" cy="277275"/>
          </a:xfrm>
        </p:grpSpPr>
        <p:sp>
          <p:nvSpPr>
            <p:cNvPr id="8071" name="Google Shape;8071;p8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89"/>
          <p:cNvGrpSpPr/>
          <p:nvPr/>
        </p:nvGrpSpPr>
        <p:grpSpPr>
          <a:xfrm>
            <a:off x="5745154" y="3673356"/>
            <a:ext cx="352886" cy="349133"/>
            <a:chOff x="4263650" y="3963700"/>
            <a:chExt cx="298550" cy="295375"/>
          </a:xfrm>
        </p:grpSpPr>
        <p:sp>
          <p:nvSpPr>
            <p:cNvPr id="8074" name="Google Shape;8074;p8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89"/>
          <p:cNvGrpSpPr/>
          <p:nvPr/>
        </p:nvGrpSpPr>
        <p:grpSpPr>
          <a:xfrm>
            <a:off x="8023491" y="2748809"/>
            <a:ext cx="226264" cy="350079"/>
            <a:chOff x="6164975" y="3211525"/>
            <a:chExt cx="191425" cy="296175"/>
          </a:xfrm>
        </p:grpSpPr>
        <p:sp>
          <p:nvSpPr>
            <p:cNvPr id="8082" name="Google Shape;8082;p8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89"/>
          <p:cNvGrpSpPr/>
          <p:nvPr/>
        </p:nvGrpSpPr>
        <p:grpSpPr>
          <a:xfrm>
            <a:off x="5285528" y="1397084"/>
            <a:ext cx="352886" cy="350049"/>
            <a:chOff x="946175" y="3253275"/>
            <a:chExt cx="298550" cy="296150"/>
          </a:xfrm>
        </p:grpSpPr>
        <p:sp>
          <p:nvSpPr>
            <p:cNvPr id="8090" name="Google Shape;8090;p8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89"/>
          <p:cNvGrpSpPr/>
          <p:nvPr/>
        </p:nvGrpSpPr>
        <p:grpSpPr>
          <a:xfrm>
            <a:off x="5286459" y="1839048"/>
            <a:ext cx="351024" cy="347301"/>
            <a:chOff x="946175" y="3619500"/>
            <a:chExt cx="296975" cy="293825"/>
          </a:xfrm>
        </p:grpSpPr>
        <p:sp>
          <p:nvSpPr>
            <p:cNvPr id="8096" name="Google Shape;8096;p8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89"/>
          <p:cNvGrpSpPr/>
          <p:nvPr/>
        </p:nvGrpSpPr>
        <p:grpSpPr>
          <a:xfrm>
            <a:off x="5286001" y="2283682"/>
            <a:ext cx="351940" cy="350995"/>
            <a:chOff x="944600" y="3981825"/>
            <a:chExt cx="297750" cy="296950"/>
          </a:xfrm>
        </p:grpSpPr>
        <p:sp>
          <p:nvSpPr>
            <p:cNvPr id="8103" name="Google Shape;8103;p8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89"/>
          <p:cNvGrpSpPr/>
          <p:nvPr/>
        </p:nvGrpSpPr>
        <p:grpSpPr>
          <a:xfrm>
            <a:off x="7502937" y="1397542"/>
            <a:ext cx="350079" cy="349133"/>
            <a:chOff x="2768750" y="3227275"/>
            <a:chExt cx="296175" cy="295375"/>
          </a:xfrm>
        </p:grpSpPr>
        <p:sp>
          <p:nvSpPr>
            <p:cNvPr id="8108" name="Google Shape;8108;p8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89"/>
          <p:cNvGrpSpPr/>
          <p:nvPr/>
        </p:nvGrpSpPr>
        <p:grpSpPr>
          <a:xfrm>
            <a:off x="7523888" y="1838414"/>
            <a:ext cx="308177" cy="348572"/>
            <a:chOff x="2786075" y="3591800"/>
            <a:chExt cx="260725" cy="294900"/>
          </a:xfrm>
        </p:grpSpPr>
        <p:sp>
          <p:nvSpPr>
            <p:cNvPr id="8117" name="Google Shape;8117;p8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89"/>
          <p:cNvGrpSpPr/>
          <p:nvPr/>
        </p:nvGrpSpPr>
        <p:grpSpPr>
          <a:xfrm>
            <a:off x="7564387" y="2284141"/>
            <a:ext cx="227180" cy="350079"/>
            <a:chOff x="2819150" y="3955025"/>
            <a:chExt cx="192200" cy="296175"/>
          </a:xfrm>
        </p:grpSpPr>
        <p:sp>
          <p:nvSpPr>
            <p:cNvPr id="8123" name="Google Shape;8123;p8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89"/>
          <p:cNvGrpSpPr/>
          <p:nvPr/>
        </p:nvGrpSpPr>
        <p:grpSpPr>
          <a:xfrm>
            <a:off x="6188160" y="2749739"/>
            <a:ext cx="349133" cy="348217"/>
            <a:chOff x="4629125" y="3235150"/>
            <a:chExt cx="295375" cy="294600"/>
          </a:xfrm>
        </p:grpSpPr>
        <p:sp>
          <p:nvSpPr>
            <p:cNvPr id="8128" name="Google Shape;8128;p8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89"/>
          <p:cNvGrpSpPr/>
          <p:nvPr/>
        </p:nvGrpSpPr>
        <p:grpSpPr>
          <a:xfrm>
            <a:off x="6188145" y="3197272"/>
            <a:ext cx="349163" cy="349133"/>
            <a:chOff x="4628325" y="3599825"/>
            <a:chExt cx="295400" cy="295375"/>
          </a:xfrm>
        </p:grpSpPr>
        <p:sp>
          <p:nvSpPr>
            <p:cNvPr id="8134" name="Google Shape;8134;p8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89"/>
          <p:cNvGrpSpPr/>
          <p:nvPr/>
        </p:nvGrpSpPr>
        <p:grpSpPr>
          <a:xfrm>
            <a:off x="6209096" y="3672883"/>
            <a:ext cx="307261" cy="350079"/>
            <a:chOff x="4645650" y="3962900"/>
            <a:chExt cx="259950" cy="296175"/>
          </a:xfrm>
        </p:grpSpPr>
        <p:sp>
          <p:nvSpPr>
            <p:cNvPr id="8147" name="Google Shape;8147;p8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89"/>
          <p:cNvGrpSpPr/>
          <p:nvPr/>
        </p:nvGrpSpPr>
        <p:grpSpPr>
          <a:xfrm>
            <a:off x="7962056" y="3197745"/>
            <a:ext cx="349133" cy="348188"/>
            <a:chOff x="6143725" y="3582500"/>
            <a:chExt cx="295375" cy="294575"/>
          </a:xfrm>
        </p:grpSpPr>
        <p:sp>
          <p:nvSpPr>
            <p:cNvPr id="8154" name="Google Shape;8154;p8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89"/>
          <p:cNvGrpSpPr/>
          <p:nvPr/>
        </p:nvGrpSpPr>
        <p:grpSpPr>
          <a:xfrm>
            <a:off x="5730883" y="1397084"/>
            <a:ext cx="350995" cy="350049"/>
            <a:chOff x="1310075" y="3253275"/>
            <a:chExt cx="296950" cy="296150"/>
          </a:xfrm>
        </p:grpSpPr>
        <p:sp>
          <p:nvSpPr>
            <p:cNvPr id="8162" name="Google Shape;8162;p8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5" name="Google Shape;8165;p89"/>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6" name="Google Shape;8166;p89"/>
          <p:cNvGrpSpPr/>
          <p:nvPr/>
        </p:nvGrpSpPr>
        <p:grpSpPr>
          <a:xfrm>
            <a:off x="5730410" y="2283343"/>
            <a:ext cx="351941" cy="351675"/>
            <a:chOff x="1310075" y="3980250"/>
            <a:chExt cx="297750" cy="297525"/>
          </a:xfrm>
        </p:grpSpPr>
        <p:sp>
          <p:nvSpPr>
            <p:cNvPr id="8167" name="Google Shape;8167;p8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89"/>
          <p:cNvGrpSpPr/>
          <p:nvPr/>
        </p:nvGrpSpPr>
        <p:grpSpPr>
          <a:xfrm>
            <a:off x="7995198" y="1397542"/>
            <a:ext cx="266305" cy="349133"/>
            <a:chOff x="3167275" y="3227275"/>
            <a:chExt cx="225300" cy="295375"/>
          </a:xfrm>
        </p:grpSpPr>
        <p:sp>
          <p:nvSpPr>
            <p:cNvPr id="8172" name="Google Shape;8172;p8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7" name="Google Shape;8177;p89"/>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8" name="Google Shape;8178;p89"/>
          <p:cNvGrpSpPr/>
          <p:nvPr/>
        </p:nvGrpSpPr>
        <p:grpSpPr>
          <a:xfrm>
            <a:off x="7952380" y="2284599"/>
            <a:ext cx="351940" cy="349163"/>
            <a:chOff x="3133425" y="3955025"/>
            <a:chExt cx="297750" cy="295400"/>
          </a:xfrm>
        </p:grpSpPr>
        <p:sp>
          <p:nvSpPr>
            <p:cNvPr id="8179" name="Google Shape;8179;p8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89"/>
          <p:cNvGrpSpPr/>
          <p:nvPr/>
        </p:nvGrpSpPr>
        <p:grpSpPr>
          <a:xfrm>
            <a:off x="6632554" y="2748187"/>
            <a:ext cx="350079" cy="351320"/>
            <a:chOff x="4991425" y="3234750"/>
            <a:chExt cx="296175" cy="297225"/>
          </a:xfrm>
        </p:grpSpPr>
        <p:sp>
          <p:nvSpPr>
            <p:cNvPr id="8183" name="Google Shape;8183;p8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89"/>
          <p:cNvGrpSpPr/>
          <p:nvPr/>
        </p:nvGrpSpPr>
        <p:grpSpPr>
          <a:xfrm>
            <a:off x="6632554" y="3217750"/>
            <a:ext cx="350079" cy="308177"/>
            <a:chOff x="4991425" y="3617150"/>
            <a:chExt cx="296175" cy="260725"/>
          </a:xfrm>
        </p:grpSpPr>
        <p:sp>
          <p:nvSpPr>
            <p:cNvPr id="8190" name="Google Shape;8190;p8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89"/>
          <p:cNvGrpSpPr/>
          <p:nvPr/>
        </p:nvGrpSpPr>
        <p:grpSpPr>
          <a:xfrm>
            <a:off x="6709827" y="3673341"/>
            <a:ext cx="195532" cy="349163"/>
            <a:chOff x="5056800" y="3962900"/>
            <a:chExt cx="165425" cy="295400"/>
          </a:xfrm>
        </p:grpSpPr>
        <p:sp>
          <p:nvSpPr>
            <p:cNvPr id="8198" name="Google Shape;8198;p8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89"/>
          <p:cNvGrpSpPr/>
          <p:nvPr/>
        </p:nvGrpSpPr>
        <p:grpSpPr>
          <a:xfrm>
            <a:off x="7961125" y="3673357"/>
            <a:ext cx="350995" cy="349133"/>
            <a:chOff x="6168925" y="3936925"/>
            <a:chExt cx="296950" cy="295375"/>
          </a:xfrm>
        </p:grpSpPr>
        <p:sp>
          <p:nvSpPr>
            <p:cNvPr id="8202" name="Google Shape;8202;p8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89"/>
          <p:cNvGrpSpPr/>
          <p:nvPr/>
        </p:nvGrpSpPr>
        <p:grpSpPr>
          <a:xfrm>
            <a:off x="6174844" y="1390429"/>
            <a:ext cx="348188" cy="349133"/>
            <a:chOff x="1674750" y="3254050"/>
            <a:chExt cx="294575" cy="295375"/>
          </a:xfrm>
        </p:grpSpPr>
        <p:sp>
          <p:nvSpPr>
            <p:cNvPr id="8209" name="Google Shape;8209;p8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89"/>
          <p:cNvGrpSpPr/>
          <p:nvPr/>
        </p:nvGrpSpPr>
        <p:grpSpPr>
          <a:xfrm>
            <a:off x="6189239" y="1838132"/>
            <a:ext cx="319347" cy="349133"/>
            <a:chOff x="1687350" y="3618725"/>
            <a:chExt cx="270175" cy="295375"/>
          </a:xfrm>
        </p:grpSpPr>
        <p:sp>
          <p:nvSpPr>
            <p:cNvPr id="8213" name="Google Shape;8213;p8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89"/>
          <p:cNvGrpSpPr/>
          <p:nvPr/>
        </p:nvGrpSpPr>
        <p:grpSpPr>
          <a:xfrm>
            <a:off x="6172942" y="2284613"/>
            <a:ext cx="351940" cy="349133"/>
            <a:chOff x="1672375" y="3982600"/>
            <a:chExt cx="297750" cy="295375"/>
          </a:xfrm>
        </p:grpSpPr>
        <p:sp>
          <p:nvSpPr>
            <p:cNvPr id="8217" name="Google Shape;8217;p8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89"/>
          <p:cNvGrpSpPr/>
          <p:nvPr/>
        </p:nvGrpSpPr>
        <p:grpSpPr>
          <a:xfrm>
            <a:off x="4864934" y="2748808"/>
            <a:ext cx="350079" cy="350079"/>
            <a:chOff x="3497300" y="3227275"/>
            <a:chExt cx="296175" cy="296175"/>
          </a:xfrm>
        </p:grpSpPr>
        <p:sp>
          <p:nvSpPr>
            <p:cNvPr id="8221" name="Google Shape;8221;p8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89"/>
          <p:cNvGrpSpPr/>
          <p:nvPr/>
        </p:nvGrpSpPr>
        <p:grpSpPr>
          <a:xfrm>
            <a:off x="4865407" y="3198203"/>
            <a:ext cx="349133" cy="347272"/>
            <a:chOff x="3497300" y="3591950"/>
            <a:chExt cx="295375" cy="293800"/>
          </a:xfrm>
        </p:grpSpPr>
        <p:sp>
          <p:nvSpPr>
            <p:cNvPr id="8230" name="Google Shape;8230;p8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89"/>
          <p:cNvGrpSpPr/>
          <p:nvPr/>
        </p:nvGrpSpPr>
        <p:grpSpPr>
          <a:xfrm>
            <a:off x="4865407" y="3673341"/>
            <a:ext cx="349133" cy="349163"/>
            <a:chOff x="3497300" y="3955025"/>
            <a:chExt cx="295375" cy="295400"/>
          </a:xfrm>
        </p:grpSpPr>
        <p:sp>
          <p:nvSpPr>
            <p:cNvPr id="8239" name="Google Shape;8239;p8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89"/>
          <p:cNvGrpSpPr/>
          <p:nvPr/>
        </p:nvGrpSpPr>
        <p:grpSpPr>
          <a:xfrm>
            <a:off x="7089979" y="2749532"/>
            <a:ext cx="327739" cy="348631"/>
            <a:chOff x="5364750" y="3235150"/>
            <a:chExt cx="277275" cy="294950"/>
          </a:xfrm>
        </p:grpSpPr>
        <p:sp>
          <p:nvSpPr>
            <p:cNvPr id="8243" name="Google Shape;8243;p8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89"/>
          <p:cNvGrpSpPr/>
          <p:nvPr/>
        </p:nvGrpSpPr>
        <p:grpSpPr>
          <a:xfrm>
            <a:off x="7078337" y="3195868"/>
            <a:ext cx="351024" cy="351941"/>
            <a:chOff x="5355300" y="3598250"/>
            <a:chExt cx="296975" cy="297750"/>
          </a:xfrm>
        </p:grpSpPr>
        <p:sp>
          <p:nvSpPr>
            <p:cNvPr id="8252" name="Google Shape;8252;p8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89"/>
          <p:cNvGrpSpPr/>
          <p:nvPr/>
        </p:nvGrpSpPr>
        <p:grpSpPr>
          <a:xfrm>
            <a:off x="7082533" y="3734790"/>
            <a:ext cx="342632" cy="226264"/>
            <a:chOff x="5358450" y="4015675"/>
            <a:chExt cx="289875" cy="191425"/>
          </a:xfrm>
        </p:grpSpPr>
        <p:sp>
          <p:nvSpPr>
            <p:cNvPr id="8261" name="Google Shape;8261;p8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5" name="Google Shape;8265;p89"/>
          <p:cNvGrpSpPr/>
          <p:nvPr/>
        </p:nvGrpSpPr>
        <p:grpSpPr>
          <a:xfrm>
            <a:off x="6209015" y="4117322"/>
            <a:ext cx="351024" cy="325464"/>
            <a:chOff x="6543825" y="3202075"/>
            <a:chExt cx="296975" cy="275350"/>
          </a:xfrm>
        </p:grpSpPr>
        <p:sp>
          <p:nvSpPr>
            <p:cNvPr id="8266" name="Google Shape;8266;p8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89"/>
          <p:cNvGrpSpPr/>
          <p:nvPr/>
        </p:nvGrpSpPr>
        <p:grpSpPr>
          <a:xfrm>
            <a:off x="6615996" y="1397069"/>
            <a:ext cx="350079" cy="350079"/>
            <a:chOff x="2037825" y="3254050"/>
            <a:chExt cx="296175" cy="296175"/>
          </a:xfrm>
        </p:grpSpPr>
        <p:sp>
          <p:nvSpPr>
            <p:cNvPr id="8274" name="Google Shape;8274;p8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89"/>
          <p:cNvGrpSpPr/>
          <p:nvPr/>
        </p:nvGrpSpPr>
        <p:grpSpPr>
          <a:xfrm>
            <a:off x="6614135" y="1838236"/>
            <a:ext cx="353802" cy="348926"/>
            <a:chOff x="2034675" y="3617925"/>
            <a:chExt cx="299325" cy="295200"/>
          </a:xfrm>
        </p:grpSpPr>
        <p:sp>
          <p:nvSpPr>
            <p:cNvPr id="8281" name="Google Shape;8281;p8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89"/>
          <p:cNvGrpSpPr/>
          <p:nvPr/>
        </p:nvGrpSpPr>
        <p:grpSpPr>
          <a:xfrm>
            <a:off x="6615996" y="2284613"/>
            <a:ext cx="350079" cy="349133"/>
            <a:chOff x="2037825" y="3981825"/>
            <a:chExt cx="296175" cy="295375"/>
          </a:xfrm>
        </p:grpSpPr>
        <p:sp>
          <p:nvSpPr>
            <p:cNvPr id="8287" name="Google Shape;8287;p8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89"/>
          <p:cNvGrpSpPr/>
          <p:nvPr/>
        </p:nvGrpSpPr>
        <p:grpSpPr>
          <a:xfrm>
            <a:off x="5301014" y="2780929"/>
            <a:ext cx="350079" cy="285837"/>
            <a:chOff x="3860400" y="3254050"/>
            <a:chExt cx="296175" cy="241825"/>
          </a:xfrm>
        </p:grpSpPr>
        <p:sp>
          <p:nvSpPr>
            <p:cNvPr id="8291" name="Google Shape;8291;p8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89"/>
          <p:cNvGrpSpPr/>
          <p:nvPr/>
        </p:nvGrpSpPr>
        <p:grpSpPr>
          <a:xfrm>
            <a:off x="5300541" y="3196800"/>
            <a:ext cx="351024" cy="350079"/>
            <a:chOff x="3859600" y="3591950"/>
            <a:chExt cx="296975" cy="296175"/>
          </a:xfrm>
        </p:grpSpPr>
        <p:sp>
          <p:nvSpPr>
            <p:cNvPr id="8299" name="Google Shape;8299;p8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89"/>
          <p:cNvGrpSpPr/>
          <p:nvPr/>
        </p:nvGrpSpPr>
        <p:grpSpPr>
          <a:xfrm>
            <a:off x="5301014" y="3672883"/>
            <a:ext cx="350079" cy="350079"/>
            <a:chOff x="3860400" y="3955025"/>
            <a:chExt cx="296175" cy="296175"/>
          </a:xfrm>
        </p:grpSpPr>
        <p:sp>
          <p:nvSpPr>
            <p:cNvPr id="8303" name="Google Shape;8303;p8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89"/>
          <p:cNvGrpSpPr/>
          <p:nvPr/>
        </p:nvGrpSpPr>
        <p:grpSpPr>
          <a:xfrm>
            <a:off x="7516230" y="2749281"/>
            <a:ext cx="355664" cy="349133"/>
            <a:chOff x="5716825" y="3235950"/>
            <a:chExt cx="300900" cy="295375"/>
          </a:xfrm>
        </p:grpSpPr>
        <p:sp>
          <p:nvSpPr>
            <p:cNvPr id="8309" name="Google Shape;8309;p8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89"/>
          <p:cNvGrpSpPr/>
          <p:nvPr/>
        </p:nvGrpSpPr>
        <p:grpSpPr>
          <a:xfrm>
            <a:off x="7529261" y="3207969"/>
            <a:ext cx="329601" cy="327739"/>
            <a:chOff x="5727850" y="3609275"/>
            <a:chExt cx="278850" cy="277275"/>
          </a:xfrm>
        </p:grpSpPr>
        <p:sp>
          <p:nvSpPr>
            <p:cNvPr id="8314" name="Google Shape;8314;p8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89"/>
          <p:cNvGrpSpPr/>
          <p:nvPr/>
        </p:nvGrpSpPr>
        <p:grpSpPr>
          <a:xfrm>
            <a:off x="7540446" y="3673356"/>
            <a:ext cx="307231" cy="349133"/>
            <a:chOff x="5736525" y="3963700"/>
            <a:chExt cx="259925" cy="295375"/>
          </a:xfrm>
        </p:grpSpPr>
        <p:sp>
          <p:nvSpPr>
            <p:cNvPr id="8320" name="Google Shape;8320;p8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89"/>
          <p:cNvGrpSpPr/>
          <p:nvPr/>
        </p:nvGrpSpPr>
        <p:grpSpPr>
          <a:xfrm>
            <a:off x="6632026" y="4122683"/>
            <a:ext cx="351024" cy="350079"/>
            <a:chOff x="6553275" y="3604550"/>
            <a:chExt cx="296975" cy="296175"/>
          </a:xfrm>
        </p:grpSpPr>
        <p:sp>
          <p:nvSpPr>
            <p:cNvPr id="8328" name="Google Shape;8328;p8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4" name="Google Shape;8334;p89"/>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2400">
                <a:solidFill>
                  <a:schemeClr val="lt1"/>
                </a:solidFill>
              </a:rPr>
              <a:t>Business Icons</a:t>
            </a:r>
            <a:endParaRPr sz="2400">
              <a:solidFill>
                <a:schemeClr val="lt1"/>
              </a:solidFill>
            </a:endParaRPr>
          </a:p>
        </p:txBody>
      </p:sp>
      <p:sp>
        <p:nvSpPr>
          <p:cNvPr id="8335" name="Google Shape;8335;p89"/>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39" name="Shape 8339"/>
        <p:cNvGrpSpPr/>
        <p:nvPr/>
      </p:nvGrpSpPr>
      <p:grpSpPr>
        <a:xfrm>
          <a:off x="0" y="0"/>
          <a:ext cx="0" cy="0"/>
          <a:chOff x="0" y="0"/>
          <a:chExt cx="0" cy="0"/>
        </a:xfrm>
      </p:grpSpPr>
      <p:grpSp>
        <p:nvGrpSpPr>
          <p:cNvPr id="8340" name="Google Shape;8340;p90"/>
          <p:cNvGrpSpPr/>
          <p:nvPr/>
        </p:nvGrpSpPr>
        <p:grpSpPr>
          <a:xfrm>
            <a:off x="859032" y="1380546"/>
            <a:ext cx="294401" cy="353645"/>
            <a:chOff x="-35814600" y="3202075"/>
            <a:chExt cx="242625" cy="291450"/>
          </a:xfrm>
        </p:grpSpPr>
        <p:sp>
          <p:nvSpPr>
            <p:cNvPr id="8341" name="Google Shape;8341;p9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9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9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9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9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9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9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8" name="Google Shape;8348;p90"/>
          <p:cNvGrpSpPr/>
          <p:nvPr/>
        </p:nvGrpSpPr>
        <p:grpSpPr>
          <a:xfrm>
            <a:off x="829410" y="1821466"/>
            <a:ext cx="353645" cy="353888"/>
            <a:chOff x="-35839800" y="3561025"/>
            <a:chExt cx="291450" cy="291650"/>
          </a:xfrm>
        </p:grpSpPr>
        <p:sp>
          <p:nvSpPr>
            <p:cNvPr id="8349" name="Google Shape;8349;p9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9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9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9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9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9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9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6" name="Google Shape;8356;p90"/>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7" name="Google Shape;8357;p90"/>
          <p:cNvGrpSpPr/>
          <p:nvPr/>
        </p:nvGrpSpPr>
        <p:grpSpPr>
          <a:xfrm>
            <a:off x="3066955" y="1380546"/>
            <a:ext cx="353645" cy="353645"/>
            <a:chOff x="-34003850" y="3227275"/>
            <a:chExt cx="291450" cy="291450"/>
          </a:xfrm>
        </p:grpSpPr>
        <p:sp>
          <p:nvSpPr>
            <p:cNvPr id="8358" name="Google Shape;8358;p9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9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9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9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9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90"/>
          <p:cNvGrpSpPr/>
          <p:nvPr/>
        </p:nvGrpSpPr>
        <p:grpSpPr>
          <a:xfrm>
            <a:off x="3066485" y="1821238"/>
            <a:ext cx="354586" cy="354343"/>
            <a:chOff x="-34004625" y="3585850"/>
            <a:chExt cx="292225" cy="292025"/>
          </a:xfrm>
        </p:grpSpPr>
        <p:sp>
          <p:nvSpPr>
            <p:cNvPr id="8364" name="Google Shape;8364;p9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9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9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9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90"/>
          <p:cNvGrpSpPr/>
          <p:nvPr/>
        </p:nvGrpSpPr>
        <p:grpSpPr>
          <a:xfrm>
            <a:off x="3066000" y="2256439"/>
            <a:ext cx="355557" cy="354616"/>
            <a:chOff x="-34005425" y="3945575"/>
            <a:chExt cx="293025" cy="292250"/>
          </a:xfrm>
        </p:grpSpPr>
        <p:sp>
          <p:nvSpPr>
            <p:cNvPr id="8370" name="Google Shape;8370;p9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9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9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90"/>
          <p:cNvGrpSpPr/>
          <p:nvPr/>
        </p:nvGrpSpPr>
        <p:grpSpPr>
          <a:xfrm>
            <a:off x="1713099" y="2729615"/>
            <a:ext cx="358408" cy="355557"/>
            <a:chOff x="-32174975" y="3192625"/>
            <a:chExt cx="295375" cy="293025"/>
          </a:xfrm>
        </p:grpSpPr>
        <p:sp>
          <p:nvSpPr>
            <p:cNvPr id="8374" name="Google Shape;8374;p9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9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9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9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8" name="Google Shape;8378;p90"/>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90"/>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0" name="Google Shape;8380;p90"/>
          <p:cNvGrpSpPr/>
          <p:nvPr/>
        </p:nvGrpSpPr>
        <p:grpSpPr>
          <a:xfrm>
            <a:off x="3952249" y="2730570"/>
            <a:ext cx="354586" cy="353645"/>
            <a:chOff x="-30345325" y="3184750"/>
            <a:chExt cx="292225" cy="291450"/>
          </a:xfrm>
        </p:grpSpPr>
        <p:sp>
          <p:nvSpPr>
            <p:cNvPr id="8381" name="Google Shape;8381;p9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9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9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9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9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90"/>
          <p:cNvGrpSpPr/>
          <p:nvPr/>
        </p:nvGrpSpPr>
        <p:grpSpPr>
          <a:xfrm>
            <a:off x="1277001" y="1380546"/>
            <a:ext cx="353645" cy="353645"/>
            <a:chOff x="-35481425" y="3202075"/>
            <a:chExt cx="291450" cy="291450"/>
          </a:xfrm>
        </p:grpSpPr>
        <p:sp>
          <p:nvSpPr>
            <p:cNvPr id="8387" name="Google Shape;8387;p9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9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9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9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9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9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9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90"/>
          <p:cNvGrpSpPr/>
          <p:nvPr/>
        </p:nvGrpSpPr>
        <p:grpSpPr>
          <a:xfrm>
            <a:off x="1276531" y="1822072"/>
            <a:ext cx="354586" cy="352675"/>
            <a:chOff x="-35482200" y="3561225"/>
            <a:chExt cx="292225" cy="290650"/>
          </a:xfrm>
        </p:grpSpPr>
        <p:sp>
          <p:nvSpPr>
            <p:cNvPr id="8395" name="Google Shape;8395;p9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9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9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90"/>
          <p:cNvGrpSpPr/>
          <p:nvPr/>
        </p:nvGrpSpPr>
        <p:grpSpPr>
          <a:xfrm>
            <a:off x="1277001" y="2256940"/>
            <a:ext cx="353645" cy="353615"/>
            <a:chOff x="-35481425" y="3919600"/>
            <a:chExt cx="291450" cy="291425"/>
          </a:xfrm>
        </p:grpSpPr>
        <p:sp>
          <p:nvSpPr>
            <p:cNvPr id="8399" name="Google Shape;8399;p9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9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9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9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9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9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9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9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90"/>
          <p:cNvGrpSpPr/>
          <p:nvPr/>
        </p:nvGrpSpPr>
        <p:grpSpPr>
          <a:xfrm>
            <a:off x="3512636" y="1381031"/>
            <a:ext cx="357468" cy="352675"/>
            <a:chOff x="-33645475" y="3228075"/>
            <a:chExt cx="294600" cy="290650"/>
          </a:xfrm>
        </p:grpSpPr>
        <p:sp>
          <p:nvSpPr>
            <p:cNvPr id="8408" name="Google Shape;8408;p9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9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9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9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9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9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9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90"/>
          <p:cNvGrpSpPr/>
          <p:nvPr/>
        </p:nvGrpSpPr>
        <p:grpSpPr>
          <a:xfrm>
            <a:off x="3513606" y="1821116"/>
            <a:ext cx="355526" cy="354586"/>
            <a:chOff x="-33646250" y="3586425"/>
            <a:chExt cx="293000" cy="292225"/>
          </a:xfrm>
        </p:grpSpPr>
        <p:sp>
          <p:nvSpPr>
            <p:cNvPr id="8416" name="Google Shape;8416;p9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9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90"/>
          <p:cNvGrpSpPr/>
          <p:nvPr/>
        </p:nvGrpSpPr>
        <p:grpSpPr>
          <a:xfrm>
            <a:off x="3514076" y="2255969"/>
            <a:ext cx="354586" cy="355557"/>
            <a:chOff x="-33645475" y="3944800"/>
            <a:chExt cx="292225" cy="293025"/>
          </a:xfrm>
        </p:grpSpPr>
        <p:sp>
          <p:nvSpPr>
            <p:cNvPr id="8419" name="Google Shape;8419;p9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9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9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9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9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9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9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9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9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90"/>
          <p:cNvGrpSpPr/>
          <p:nvPr/>
        </p:nvGrpSpPr>
        <p:grpSpPr>
          <a:xfrm>
            <a:off x="2167295" y="2729706"/>
            <a:ext cx="352675" cy="355375"/>
            <a:chOff x="-31809525" y="3192625"/>
            <a:chExt cx="290650" cy="292875"/>
          </a:xfrm>
        </p:grpSpPr>
        <p:sp>
          <p:nvSpPr>
            <p:cNvPr id="8430" name="Google Shape;8430;p9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9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9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9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90"/>
          <p:cNvGrpSpPr/>
          <p:nvPr/>
        </p:nvGrpSpPr>
        <p:grpSpPr>
          <a:xfrm>
            <a:off x="2166810" y="3200258"/>
            <a:ext cx="353645" cy="355557"/>
            <a:chOff x="-31811100" y="3550975"/>
            <a:chExt cx="291450" cy="293025"/>
          </a:xfrm>
        </p:grpSpPr>
        <p:sp>
          <p:nvSpPr>
            <p:cNvPr id="8435" name="Google Shape;8435;p9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9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9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9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9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9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9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90"/>
          <p:cNvGrpSpPr/>
          <p:nvPr/>
        </p:nvGrpSpPr>
        <p:grpSpPr>
          <a:xfrm>
            <a:off x="2160606" y="3664562"/>
            <a:ext cx="366052" cy="356831"/>
            <a:chOff x="-31817400" y="3910025"/>
            <a:chExt cx="301675" cy="294075"/>
          </a:xfrm>
        </p:grpSpPr>
        <p:sp>
          <p:nvSpPr>
            <p:cNvPr id="8443" name="Google Shape;8443;p9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9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9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90"/>
          <p:cNvGrpSpPr/>
          <p:nvPr/>
        </p:nvGrpSpPr>
        <p:grpSpPr>
          <a:xfrm>
            <a:off x="3952234" y="3200743"/>
            <a:ext cx="354616" cy="354586"/>
            <a:chOff x="-30354000" y="3569100"/>
            <a:chExt cx="292250" cy="292225"/>
          </a:xfrm>
        </p:grpSpPr>
        <p:sp>
          <p:nvSpPr>
            <p:cNvPr id="8447" name="Google Shape;8447;p9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9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9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9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90"/>
          <p:cNvGrpSpPr/>
          <p:nvPr/>
        </p:nvGrpSpPr>
        <p:grpSpPr>
          <a:xfrm>
            <a:off x="1730812" y="1380546"/>
            <a:ext cx="342148" cy="353645"/>
            <a:chOff x="-35118325" y="3202075"/>
            <a:chExt cx="281975" cy="291450"/>
          </a:xfrm>
        </p:grpSpPr>
        <p:sp>
          <p:nvSpPr>
            <p:cNvPr id="8454" name="Google Shape;8454;p9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9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9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9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90"/>
          <p:cNvGrpSpPr/>
          <p:nvPr/>
        </p:nvGrpSpPr>
        <p:grpSpPr>
          <a:xfrm>
            <a:off x="1724593" y="1821799"/>
            <a:ext cx="354586" cy="353221"/>
            <a:chOff x="-35123050" y="3561225"/>
            <a:chExt cx="292225" cy="291100"/>
          </a:xfrm>
        </p:grpSpPr>
        <p:sp>
          <p:nvSpPr>
            <p:cNvPr id="8459" name="Google Shape;8459;p9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9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90"/>
          <p:cNvGrpSpPr/>
          <p:nvPr/>
        </p:nvGrpSpPr>
        <p:grpSpPr>
          <a:xfrm>
            <a:off x="1766652" y="2256940"/>
            <a:ext cx="270467" cy="353615"/>
            <a:chOff x="-35089175" y="3919600"/>
            <a:chExt cx="222900" cy="291425"/>
          </a:xfrm>
        </p:grpSpPr>
        <p:sp>
          <p:nvSpPr>
            <p:cNvPr id="8462" name="Google Shape;8462;p9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9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90"/>
          <p:cNvGrpSpPr/>
          <p:nvPr/>
        </p:nvGrpSpPr>
        <p:grpSpPr>
          <a:xfrm>
            <a:off x="3963648" y="1380303"/>
            <a:ext cx="336445" cy="354131"/>
            <a:chOff x="-33277650" y="3226875"/>
            <a:chExt cx="277275" cy="291850"/>
          </a:xfrm>
        </p:grpSpPr>
        <p:sp>
          <p:nvSpPr>
            <p:cNvPr id="8465" name="Google Shape;8465;p9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9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9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9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9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9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9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90"/>
          <p:cNvGrpSpPr/>
          <p:nvPr/>
        </p:nvGrpSpPr>
        <p:grpSpPr>
          <a:xfrm>
            <a:off x="3955048" y="1821587"/>
            <a:ext cx="353645" cy="353645"/>
            <a:chOff x="-33286325" y="3586425"/>
            <a:chExt cx="291450" cy="291450"/>
          </a:xfrm>
        </p:grpSpPr>
        <p:sp>
          <p:nvSpPr>
            <p:cNvPr id="8473" name="Google Shape;8473;p9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9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9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9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9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90"/>
          <p:cNvGrpSpPr/>
          <p:nvPr/>
        </p:nvGrpSpPr>
        <p:grpSpPr>
          <a:xfrm>
            <a:off x="3955048" y="2255969"/>
            <a:ext cx="353645" cy="355557"/>
            <a:chOff x="-33286325" y="3944800"/>
            <a:chExt cx="291450" cy="293025"/>
          </a:xfrm>
        </p:grpSpPr>
        <p:sp>
          <p:nvSpPr>
            <p:cNvPr id="8479" name="Google Shape;8479;p9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9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9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9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90"/>
          <p:cNvGrpSpPr/>
          <p:nvPr/>
        </p:nvGrpSpPr>
        <p:grpSpPr>
          <a:xfrm>
            <a:off x="2613445" y="2729129"/>
            <a:ext cx="353645" cy="356527"/>
            <a:chOff x="-31452725" y="3191825"/>
            <a:chExt cx="291450" cy="293825"/>
          </a:xfrm>
        </p:grpSpPr>
        <p:sp>
          <p:nvSpPr>
            <p:cNvPr id="8484" name="Google Shape;8484;p9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9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9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90"/>
          <p:cNvGrpSpPr/>
          <p:nvPr/>
        </p:nvGrpSpPr>
        <p:grpSpPr>
          <a:xfrm>
            <a:off x="2612975" y="3200744"/>
            <a:ext cx="354586" cy="354586"/>
            <a:chOff x="-31452725" y="3551775"/>
            <a:chExt cx="292225" cy="292225"/>
          </a:xfrm>
        </p:grpSpPr>
        <p:sp>
          <p:nvSpPr>
            <p:cNvPr id="8489" name="Google Shape;8489;p9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9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9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9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90"/>
          <p:cNvGrpSpPr/>
          <p:nvPr/>
        </p:nvGrpSpPr>
        <p:grpSpPr>
          <a:xfrm>
            <a:off x="2611534" y="3664729"/>
            <a:ext cx="357468" cy="356497"/>
            <a:chOff x="-31455100" y="3909350"/>
            <a:chExt cx="294600" cy="293800"/>
          </a:xfrm>
        </p:grpSpPr>
        <p:sp>
          <p:nvSpPr>
            <p:cNvPr id="8494" name="Google Shape;8494;p9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9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90"/>
          <p:cNvGrpSpPr/>
          <p:nvPr/>
        </p:nvGrpSpPr>
        <p:grpSpPr>
          <a:xfrm>
            <a:off x="3952719" y="3665684"/>
            <a:ext cx="353645" cy="354586"/>
            <a:chOff x="-30345325" y="3918800"/>
            <a:chExt cx="291450" cy="292225"/>
          </a:xfrm>
        </p:grpSpPr>
        <p:sp>
          <p:nvSpPr>
            <p:cNvPr id="8497" name="Google Shape;8497;p9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9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9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9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9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90"/>
          <p:cNvGrpSpPr/>
          <p:nvPr/>
        </p:nvGrpSpPr>
        <p:grpSpPr>
          <a:xfrm>
            <a:off x="2172184" y="1821587"/>
            <a:ext cx="353645" cy="353645"/>
            <a:chOff x="-34763900" y="3561225"/>
            <a:chExt cx="291450" cy="291450"/>
          </a:xfrm>
        </p:grpSpPr>
        <p:sp>
          <p:nvSpPr>
            <p:cNvPr id="8503" name="Google Shape;8503;p9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9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9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6" name="Google Shape;8506;p90"/>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7" name="Google Shape;8507;p90"/>
          <p:cNvGrpSpPr/>
          <p:nvPr/>
        </p:nvGrpSpPr>
        <p:grpSpPr>
          <a:xfrm>
            <a:off x="827081" y="2730099"/>
            <a:ext cx="354586" cy="354586"/>
            <a:chOff x="-32927950" y="3227275"/>
            <a:chExt cx="292225" cy="292225"/>
          </a:xfrm>
        </p:grpSpPr>
        <p:sp>
          <p:nvSpPr>
            <p:cNvPr id="8508" name="Google Shape;8508;p9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9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9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9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9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90"/>
          <p:cNvGrpSpPr/>
          <p:nvPr/>
        </p:nvGrpSpPr>
        <p:grpSpPr>
          <a:xfrm>
            <a:off x="826596" y="3201213"/>
            <a:ext cx="355557" cy="353645"/>
            <a:chOff x="-32927950" y="3586425"/>
            <a:chExt cx="293025" cy="291450"/>
          </a:xfrm>
        </p:grpSpPr>
        <p:sp>
          <p:nvSpPr>
            <p:cNvPr id="8514" name="Google Shape;8514;p9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9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9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9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9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90"/>
          <p:cNvGrpSpPr/>
          <p:nvPr/>
        </p:nvGrpSpPr>
        <p:grpSpPr>
          <a:xfrm>
            <a:off x="827081" y="3665198"/>
            <a:ext cx="354586" cy="355557"/>
            <a:chOff x="-32927950" y="3944800"/>
            <a:chExt cx="292225" cy="293025"/>
          </a:xfrm>
        </p:grpSpPr>
        <p:sp>
          <p:nvSpPr>
            <p:cNvPr id="8520" name="Google Shape;8520;p9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9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9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9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9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9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9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9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9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90"/>
          <p:cNvGrpSpPr/>
          <p:nvPr/>
        </p:nvGrpSpPr>
        <p:grpSpPr>
          <a:xfrm>
            <a:off x="3055873" y="2730449"/>
            <a:ext cx="354586" cy="353888"/>
            <a:chOff x="-31094350" y="3194000"/>
            <a:chExt cx="292225" cy="291650"/>
          </a:xfrm>
        </p:grpSpPr>
        <p:sp>
          <p:nvSpPr>
            <p:cNvPr id="8530" name="Google Shape;8530;p9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9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9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9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9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9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9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9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90"/>
          <p:cNvGrpSpPr/>
          <p:nvPr/>
        </p:nvGrpSpPr>
        <p:grpSpPr>
          <a:xfrm>
            <a:off x="3056343" y="3200941"/>
            <a:ext cx="353645" cy="354191"/>
            <a:chOff x="-31093575" y="3552550"/>
            <a:chExt cx="291450" cy="291900"/>
          </a:xfrm>
        </p:grpSpPr>
        <p:sp>
          <p:nvSpPr>
            <p:cNvPr id="8539" name="Google Shape;8539;p9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9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9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9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90"/>
          <p:cNvGrpSpPr/>
          <p:nvPr/>
        </p:nvGrpSpPr>
        <p:grpSpPr>
          <a:xfrm>
            <a:off x="2182711" y="1380546"/>
            <a:ext cx="332593" cy="353645"/>
            <a:chOff x="-34755225" y="3202075"/>
            <a:chExt cx="274100" cy="291450"/>
          </a:xfrm>
        </p:grpSpPr>
        <p:sp>
          <p:nvSpPr>
            <p:cNvPr id="8544" name="Google Shape;8544;p9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9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9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9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9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9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9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90"/>
          <p:cNvGrpSpPr/>
          <p:nvPr/>
        </p:nvGrpSpPr>
        <p:grpSpPr>
          <a:xfrm>
            <a:off x="3056343" y="3666169"/>
            <a:ext cx="353645" cy="353615"/>
            <a:chOff x="-31093575" y="3911725"/>
            <a:chExt cx="291450" cy="291425"/>
          </a:xfrm>
        </p:grpSpPr>
        <p:sp>
          <p:nvSpPr>
            <p:cNvPr id="8552" name="Google Shape;8552;p9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9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90"/>
          <p:cNvGrpSpPr/>
          <p:nvPr/>
        </p:nvGrpSpPr>
        <p:grpSpPr>
          <a:xfrm>
            <a:off x="2165773" y="4123136"/>
            <a:ext cx="356497" cy="354586"/>
            <a:chOff x="-29946000" y="3183175"/>
            <a:chExt cx="293800" cy="292225"/>
          </a:xfrm>
        </p:grpSpPr>
        <p:sp>
          <p:nvSpPr>
            <p:cNvPr id="8555" name="Google Shape;8555;p9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9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9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9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9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9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90"/>
          <p:cNvGrpSpPr/>
          <p:nvPr/>
        </p:nvGrpSpPr>
        <p:grpSpPr>
          <a:xfrm>
            <a:off x="2610305" y="1380289"/>
            <a:ext cx="358408" cy="354161"/>
            <a:chOff x="-34408675" y="3202075"/>
            <a:chExt cx="295375" cy="291875"/>
          </a:xfrm>
        </p:grpSpPr>
        <p:sp>
          <p:nvSpPr>
            <p:cNvPr id="8562" name="Google Shape;8562;p9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9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9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9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90"/>
          <p:cNvGrpSpPr/>
          <p:nvPr/>
        </p:nvGrpSpPr>
        <p:grpSpPr>
          <a:xfrm>
            <a:off x="2612216" y="1820283"/>
            <a:ext cx="354586" cy="356254"/>
            <a:chOff x="-34405525" y="3558075"/>
            <a:chExt cx="292225" cy="293600"/>
          </a:xfrm>
        </p:grpSpPr>
        <p:sp>
          <p:nvSpPr>
            <p:cNvPr id="8567" name="Google Shape;8567;p9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9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9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90"/>
          <p:cNvGrpSpPr/>
          <p:nvPr/>
        </p:nvGrpSpPr>
        <p:grpSpPr>
          <a:xfrm>
            <a:off x="2611730" y="2256940"/>
            <a:ext cx="355557" cy="353615"/>
            <a:chOff x="-34406325" y="3919600"/>
            <a:chExt cx="293025" cy="291425"/>
          </a:xfrm>
        </p:grpSpPr>
        <p:sp>
          <p:nvSpPr>
            <p:cNvPr id="8571" name="Google Shape;8571;p9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9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9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9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9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9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9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90"/>
          <p:cNvGrpSpPr/>
          <p:nvPr/>
        </p:nvGrpSpPr>
        <p:grpSpPr>
          <a:xfrm>
            <a:off x="1275628" y="2736303"/>
            <a:ext cx="353645" cy="342179"/>
            <a:chOff x="-32568800" y="3232000"/>
            <a:chExt cx="291450" cy="282000"/>
          </a:xfrm>
        </p:grpSpPr>
        <p:sp>
          <p:nvSpPr>
            <p:cNvPr id="8579" name="Google Shape;8579;p9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9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90"/>
          <p:cNvGrpSpPr/>
          <p:nvPr/>
        </p:nvGrpSpPr>
        <p:grpSpPr>
          <a:xfrm>
            <a:off x="1275158" y="3201213"/>
            <a:ext cx="354586" cy="353645"/>
            <a:chOff x="-32569575" y="3586425"/>
            <a:chExt cx="292225" cy="291450"/>
          </a:xfrm>
        </p:grpSpPr>
        <p:sp>
          <p:nvSpPr>
            <p:cNvPr id="8582" name="Google Shape;8582;p9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9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90"/>
          <p:cNvGrpSpPr/>
          <p:nvPr/>
        </p:nvGrpSpPr>
        <p:grpSpPr>
          <a:xfrm>
            <a:off x="1266073" y="3665805"/>
            <a:ext cx="372756" cy="354343"/>
            <a:chOff x="-32576675" y="3944600"/>
            <a:chExt cx="307200" cy="292025"/>
          </a:xfrm>
        </p:grpSpPr>
        <p:sp>
          <p:nvSpPr>
            <p:cNvPr id="8585" name="Google Shape;8585;p9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9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90"/>
          <p:cNvGrpSpPr/>
          <p:nvPr/>
        </p:nvGrpSpPr>
        <p:grpSpPr>
          <a:xfrm>
            <a:off x="3511040" y="2730100"/>
            <a:ext cx="354586" cy="354586"/>
            <a:chOff x="-30735200" y="3192625"/>
            <a:chExt cx="292225" cy="292225"/>
          </a:xfrm>
        </p:grpSpPr>
        <p:sp>
          <p:nvSpPr>
            <p:cNvPr id="8588" name="Google Shape;8588;p9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9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9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9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9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9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9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90"/>
          <p:cNvGrpSpPr/>
          <p:nvPr/>
        </p:nvGrpSpPr>
        <p:grpSpPr>
          <a:xfrm>
            <a:off x="3511040" y="3201532"/>
            <a:ext cx="354586" cy="353008"/>
            <a:chOff x="-30735200" y="3552550"/>
            <a:chExt cx="292225" cy="290925"/>
          </a:xfrm>
        </p:grpSpPr>
        <p:sp>
          <p:nvSpPr>
            <p:cNvPr id="8596" name="Google Shape;8596;p9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9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90"/>
          <p:cNvGrpSpPr/>
          <p:nvPr/>
        </p:nvGrpSpPr>
        <p:grpSpPr>
          <a:xfrm>
            <a:off x="3511040" y="3666154"/>
            <a:ext cx="354586" cy="353645"/>
            <a:chOff x="-30735200" y="3910925"/>
            <a:chExt cx="292225" cy="291450"/>
          </a:xfrm>
        </p:grpSpPr>
        <p:sp>
          <p:nvSpPr>
            <p:cNvPr id="8599" name="Google Shape;8599;p9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9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1" name="Google Shape;8601;p90"/>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2" name="Google Shape;8602;p90"/>
          <p:cNvGrpSpPr/>
          <p:nvPr/>
        </p:nvGrpSpPr>
        <p:grpSpPr>
          <a:xfrm>
            <a:off x="4864547" y="1375808"/>
            <a:ext cx="358971" cy="359224"/>
            <a:chOff x="-57956275" y="3197925"/>
            <a:chExt cx="319000" cy="319225"/>
          </a:xfrm>
        </p:grpSpPr>
        <p:sp>
          <p:nvSpPr>
            <p:cNvPr id="8603" name="Google Shape;8603;p9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9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9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9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9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9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9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90"/>
          <p:cNvGrpSpPr/>
          <p:nvPr/>
        </p:nvGrpSpPr>
        <p:grpSpPr>
          <a:xfrm>
            <a:off x="4886701" y="1832234"/>
            <a:ext cx="314662" cy="358971"/>
            <a:chOff x="-57940525" y="3590375"/>
            <a:chExt cx="279625" cy="319000"/>
          </a:xfrm>
        </p:grpSpPr>
        <p:sp>
          <p:nvSpPr>
            <p:cNvPr id="8611" name="Google Shape;8611;p9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9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9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9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9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90"/>
          <p:cNvGrpSpPr/>
          <p:nvPr/>
        </p:nvGrpSpPr>
        <p:grpSpPr>
          <a:xfrm>
            <a:off x="4857582" y="2273605"/>
            <a:ext cx="358099" cy="358999"/>
            <a:chOff x="-57959425" y="3982600"/>
            <a:chExt cx="318225" cy="319025"/>
          </a:xfrm>
        </p:grpSpPr>
        <p:sp>
          <p:nvSpPr>
            <p:cNvPr id="8617" name="Google Shape;8617;p9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9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9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9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90"/>
          <p:cNvGrpSpPr/>
          <p:nvPr/>
        </p:nvGrpSpPr>
        <p:grpSpPr>
          <a:xfrm>
            <a:off x="7057749" y="1376934"/>
            <a:ext cx="357226" cy="357226"/>
            <a:chOff x="-55987225" y="3198925"/>
            <a:chExt cx="317450" cy="317450"/>
          </a:xfrm>
        </p:grpSpPr>
        <p:sp>
          <p:nvSpPr>
            <p:cNvPr id="8622" name="Google Shape;8622;p9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9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9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9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90"/>
          <p:cNvGrpSpPr/>
          <p:nvPr/>
        </p:nvGrpSpPr>
        <p:grpSpPr>
          <a:xfrm>
            <a:off x="7057749" y="1832965"/>
            <a:ext cx="357226" cy="357367"/>
            <a:chOff x="-55987225" y="3591025"/>
            <a:chExt cx="317450" cy="317575"/>
          </a:xfrm>
        </p:grpSpPr>
        <p:sp>
          <p:nvSpPr>
            <p:cNvPr id="8627" name="Google Shape;8627;p9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9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9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9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9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90"/>
          <p:cNvGrpSpPr/>
          <p:nvPr/>
        </p:nvGrpSpPr>
        <p:grpSpPr>
          <a:xfrm>
            <a:off x="7071665" y="2273605"/>
            <a:ext cx="358999" cy="358999"/>
            <a:chOff x="-55988800" y="3982600"/>
            <a:chExt cx="319025" cy="319025"/>
          </a:xfrm>
        </p:grpSpPr>
        <p:sp>
          <p:nvSpPr>
            <p:cNvPr id="8633" name="Google Shape;8633;p9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9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9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9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9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90"/>
          <p:cNvGrpSpPr/>
          <p:nvPr/>
        </p:nvGrpSpPr>
        <p:grpSpPr>
          <a:xfrm>
            <a:off x="5730184" y="2731562"/>
            <a:ext cx="356326" cy="358971"/>
            <a:chOff x="-54026025" y="3192625"/>
            <a:chExt cx="316650" cy="319000"/>
          </a:xfrm>
        </p:grpSpPr>
        <p:sp>
          <p:nvSpPr>
            <p:cNvPr id="8639" name="Google Shape;8639;p9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9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9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9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9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9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9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9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90"/>
          <p:cNvGrpSpPr/>
          <p:nvPr/>
        </p:nvGrpSpPr>
        <p:grpSpPr>
          <a:xfrm>
            <a:off x="5750130" y="3202536"/>
            <a:ext cx="316434" cy="358099"/>
            <a:chOff x="-54007925" y="3584850"/>
            <a:chExt cx="281200" cy="318225"/>
          </a:xfrm>
        </p:grpSpPr>
        <p:sp>
          <p:nvSpPr>
            <p:cNvPr id="8648" name="Google Shape;8648;p9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9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9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9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9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9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90"/>
          <p:cNvGrpSpPr/>
          <p:nvPr/>
        </p:nvGrpSpPr>
        <p:grpSpPr>
          <a:xfrm>
            <a:off x="5750130" y="3664421"/>
            <a:ext cx="316434" cy="358914"/>
            <a:chOff x="-54007925" y="3975575"/>
            <a:chExt cx="281200" cy="318950"/>
          </a:xfrm>
        </p:grpSpPr>
        <p:sp>
          <p:nvSpPr>
            <p:cNvPr id="8655" name="Google Shape;8655;p9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9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9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9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90"/>
          <p:cNvGrpSpPr/>
          <p:nvPr/>
        </p:nvGrpSpPr>
        <p:grpSpPr>
          <a:xfrm>
            <a:off x="7984996" y="2748891"/>
            <a:ext cx="274770" cy="358492"/>
            <a:chOff x="-52005775" y="3208025"/>
            <a:chExt cx="244175" cy="318575"/>
          </a:xfrm>
        </p:grpSpPr>
        <p:sp>
          <p:nvSpPr>
            <p:cNvPr id="8660" name="Google Shape;8660;p9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9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9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9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9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9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9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9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9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9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9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90"/>
          <p:cNvGrpSpPr/>
          <p:nvPr/>
        </p:nvGrpSpPr>
        <p:grpSpPr>
          <a:xfrm>
            <a:off x="5291462" y="1376934"/>
            <a:ext cx="358099" cy="358099"/>
            <a:chOff x="-57568775" y="3198925"/>
            <a:chExt cx="318225" cy="318225"/>
          </a:xfrm>
        </p:grpSpPr>
        <p:sp>
          <p:nvSpPr>
            <p:cNvPr id="8672" name="Google Shape;8672;p9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9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9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9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9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9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90"/>
          <p:cNvGrpSpPr/>
          <p:nvPr/>
        </p:nvGrpSpPr>
        <p:grpSpPr>
          <a:xfrm>
            <a:off x="5313181" y="1832234"/>
            <a:ext cx="314662" cy="358099"/>
            <a:chOff x="-57549075" y="3590375"/>
            <a:chExt cx="279625" cy="318225"/>
          </a:xfrm>
        </p:grpSpPr>
        <p:sp>
          <p:nvSpPr>
            <p:cNvPr id="8679" name="Google Shape;8679;p9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9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9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9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90"/>
          <p:cNvGrpSpPr/>
          <p:nvPr/>
        </p:nvGrpSpPr>
        <p:grpSpPr>
          <a:xfrm>
            <a:off x="5305378" y="2273605"/>
            <a:ext cx="359871" cy="359871"/>
            <a:chOff x="-57570350" y="3982600"/>
            <a:chExt cx="319800" cy="319800"/>
          </a:xfrm>
        </p:grpSpPr>
        <p:sp>
          <p:nvSpPr>
            <p:cNvPr id="8684" name="Google Shape;8684;p9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9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9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9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90"/>
          <p:cNvGrpSpPr/>
          <p:nvPr/>
        </p:nvGrpSpPr>
        <p:grpSpPr>
          <a:xfrm>
            <a:off x="7520416" y="1376033"/>
            <a:ext cx="314662" cy="358999"/>
            <a:chOff x="-55576850" y="3198125"/>
            <a:chExt cx="279625" cy="319025"/>
          </a:xfrm>
        </p:grpSpPr>
        <p:sp>
          <p:nvSpPr>
            <p:cNvPr id="8689" name="Google Shape;8689;p9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9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9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9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90"/>
          <p:cNvGrpSpPr/>
          <p:nvPr/>
        </p:nvGrpSpPr>
        <p:grpSpPr>
          <a:xfrm>
            <a:off x="7497812" y="1832009"/>
            <a:ext cx="359871" cy="358324"/>
            <a:chOff x="-55596550" y="3590175"/>
            <a:chExt cx="319800" cy="318425"/>
          </a:xfrm>
        </p:grpSpPr>
        <p:sp>
          <p:nvSpPr>
            <p:cNvPr id="8694" name="Google Shape;8694;p9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9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9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9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90"/>
          <p:cNvGrpSpPr/>
          <p:nvPr/>
        </p:nvGrpSpPr>
        <p:grpSpPr>
          <a:xfrm>
            <a:off x="7513049" y="2273351"/>
            <a:ext cx="358999" cy="359252"/>
            <a:chOff x="-55595775" y="3982375"/>
            <a:chExt cx="319025" cy="319250"/>
          </a:xfrm>
        </p:grpSpPr>
        <p:sp>
          <p:nvSpPr>
            <p:cNvPr id="8699" name="Google Shape;8699;p9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9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9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9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9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9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90"/>
          <p:cNvGrpSpPr/>
          <p:nvPr/>
        </p:nvGrpSpPr>
        <p:grpSpPr>
          <a:xfrm>
            <a:off x="6170232" y="2731562"/>
            <a:ext cx="358999" cy="358099"/>
            <a:chOff x="-53635375" y="3192625"/>
            <a:chExt cx="319025" cy="318225"/>
          </a:xfrm>
        </p:grpSpPr>
        <p:sp>
          <p:nvSpPr>
            <p:cNvPr id="8706" name="Google Shape;8706;p9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9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9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90"/>
          <p:cNvGrpSpPr/>
          <p:nvPr/>
        </p:nvGrpSpPr>
        <p:grpSpPr>
          <a:xfrm>
            <a:off x="6192401" y="3202536"/>
            <a:ext cx="314662" cy="358999"/>
            <a:chOff x="-53615675" y="3584850"/>
            <a:chExt cx="279625" cy="319025"/>
          </a:xfrm>
        </p:grpSpPr>
        <p:sp>
          <p:nvSpPr>
            <p:cNvPr id="8710" name="Google Shape;8710;p9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9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9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90"/>
          <p:cNvGrpSpPr/>
          <p:nvPr/>
        </p:nvGrpSpPr>
        <p:grpSpPr>
          <a:xfrm>
            <a:off x="6170246" y="3665461"/>
            <a:ext cx="358971" cy="357874"/>
            <a:chOff x="-53634575" y="3976500"/>
            <a:chExt cx="319000" cy="318025"/>
          </a:xfrm>
        </p:grpSpPr>
        <p:sp>
          <p:nvSpPr>
            <p:cNvPr id="8714" name="Google Shape;8714;p9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9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9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9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9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9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9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9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90"/>
          <p:cNvGrpSpPr/>
          <p:nvPr/>
        </p:nvGrpSpPr>
        <p:grpSpPr>
          <a:xfrm>
            <a:off x="7965050" y="3208415"/>
            <a:ext cx="314662" cy="358436"/>
            <a:chOff x="-52023900" y="3590075"/>
            <a:chExt cx="279625" cy="318525"/>
          </a:xfrm>
        </p:grpSpPr>
        <p:sp>
          <p:nvSpPr>
            <p:cNvPr id="8723" name="Google Shape;8723;p9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9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9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9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9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9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9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90"/>
          <p:cNvGrpSpPr/>
          <p:nvPr/>
        </p:nvGrpSpPr>
        <p:grpSpPr>
          <a:xfrm>
            <a:off x="5728292" y="1376934"/>
            <a:ext cx="358971" cy="358971"/>
            <a:chOff x="-57173375" y="3198925"/>
            <a:chExt cx="319000" cy="319000"/>
          </a:xfrm>
        </p:grpSpPr>
        <p:sp>
          <p:nvSpPr>
            <p:cNvPr id="8731" name="Google Shape;8731;p9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9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9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9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90"/>
          <p:cNvGrpSpPr/>
          <p:nvPr/>
        </p:nvGrpSpPr>
        <p:grpSpPr>
          <a:xfrm>
            <a:off x="5729178" y="1854374"/>
            <a:ext cx="357198" cy="314690"/>
            <a:chOff x="-57176525" y="3610050"/>
            <a:chExt cx="317425" cy="279650"/>
          </a:xfrm>
        </p:grpSpPr>
        <p:sp>
          <p:nvSpPr>
            <p:cNvPr id="8736" name="Google Shape;8736;p9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9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9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9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9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90"/>
          <p:cNvGrpSpPr/>
          <p:nvPr/>
        </p:nvGrpSpPr>
        <p:grpSpPr>
          <a:xfrm>
            <a:off x="7939633" y="1376934"/>
            <a:ext cx="358099" cy="356326"/>
            <a:chOff x="-55202750" y="3198925"/>
            <a:chExt cx="318225" cy="316650"/>
          </a:xfrm>
        </p:grpSpPr>
        <p:sp>
          <p:nvSpPr>
            <p:cNvPr id="8742" name="Google Shape;8742;p9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9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90"/>
          <p:cNvGrpSpPr/>
          <p:nvPr/>
        </p:nvGrpSpPr>
        <p:grpSpPr>
          <a:xfrm>
            <a:off x="7950267" y="1832234"/>
            <a:ext cx="336830" cy="358099"/>
            <a:chOff x="-55194875" y="3590375"/>
            <a:chExt cx="299325" cy="318225"/>
          </a:xfrm>
        </p:grpSpPr>
        <p:sp>
          <p:nvSpPr>
            <p:cNvPr id="8745" name="Google Shape;8745;p9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9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9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9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9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90"/>
          <p:cNvGrpSpPr/>
          <p:nvPr/>
        </p:nvGrpSpPr>
        <p:grpSpPr>
          <a:xfrm>
            <a:off x="7954884" y="2274505"/>
            <a:ext cx="357198" cy="357198"/>
            <a:chOff x="-55203525" y="3983400"/>
            <a:chExt cx="317425" cy="317425"/>
          </a:xfrm>
        </p:grpSpPr>
        <p:sp>
          <p:nvSpPr>
            <p:cNvPr id="8751" name="Google Shape;8751;p9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9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9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90"/>
          <p:cNvGrpSpPr/>
          <p:nvPr/>
        </p:nvGrpSpPr>
        <p:grpSpPr>
          <a:xfrm>
            <a:off x="6621365" y="2731562"/>
            <a:ext cx="335930" cy="358971"/>
            <a:chOff x="-53232900" y="3192625"/>
            <a:chExt cx="298525" cy="319000"/>
          </a:xfrm>
        </p:grpSpPr>
        <p:sp>
          <p:nvSpPr>
            <p:cNvPr id="8755" name="Google Shape;8755;p9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9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9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9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9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9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9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9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3" name="Google Shape;8763;p90"/>
          <p:cNvGrpSpPr/>
          <p:nvPr/>
        </p:nvGrpSpPr>
        <p:grpSpPr>
          <a:xfrm>
            <a:off x="6610731" y="3202536"/>
            <a:ext cx="357198" cy="356326"/>
            <a:chOff x="-53242350" y="3584850"/>
            <a:chExt cx="317425" cy="316650"/>
          </a:xfrm>
        </p:grpSpPr>
        <p:sp>
          <p:nvSpPr>
            <p:cNvPr id="8764" name="Google Shape;8764;p9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9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9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9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9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90"/>
          <p:cNvGrpSpPr/>
          <p:nvPr/>
        </p:nvGrpSpPr>
        <p:grpSpPr>
          <a:xfrm>
            <a:off x="6631999" y="3665236"/>
            <a:ext cx="314662" cy="358999"/>
            <a:chOff x="-53224225" y="3976300"/>
            <a:chExt cx="279625" cy="319025"/>
          </a:xfrm>
        </p:grpSpPr>
        <p:sp>
          <p:nvSpPr>
            <p:cNvPr id="8770" name="Google Shape;8770;p9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9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9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9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9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9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9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90"/>
          <p:cNvGrpSpPr/>
          <p:nvPr/>
        </p:nvGrpSpPr>
        <p:grpSpPr>
          <a:xfrm>
            <a:off x="7942896" y="3672917"/>
            <a:ext cx="358971" cy="358408"/>
            <a:chOff x="-52043575" y="3983125"/>
            <a:chExt cx="319000" cy="318500"/>
          </a:xfrm>
        </p:grpSpPr>
        <p:sp>
          <p:nvSpPr>
            <p:cNvPr id="8778" name="Google Shape;8778;p9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9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9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9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9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9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9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9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9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90"/>
          <p:cNvGrpSpPr/>
          <p:nvPr/>
        </p:nvGrpSpPr>
        <p:grpSpPr>
          <a:xfrm>
            <a:off x="6196836" y="1376934"/>
            <a:ext cx="314662" cy="358971"/>
            <a:chOff x="-56766175" y="3198925"/>
            <a:chExt cx="279625" cy="319000"/>
          </a:xfrm>
        </p:grpSpPr>
        <p:sp>
          <p:nvSpPr>
            <p:cNvPr id="8788" name="Google Shape;8788;p9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9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9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9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9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9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9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90"/>
          <p:cNvGrpSpPr/>
          <p:nvPr/>
        </p:nvGrpSpPr>
        <p:grpSpPr>
          <a:xfrm>
            <a:off x="6195950" y="1832234"/>
            <a:ext cx="316434" cy="358099"/>
            <a:chOff x="-56766175" y="3590375"/>
            <a:chExt cx="281200" cy="318225"/>
          </a:xfrm>
        </p:grpSpPr>
        <p:sp>
          <p:nvSpPr>
            <p:cNvPr id="8796" name="Google Shape;8796;p9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9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9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9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90"/>
          <p:cNvGrpSpPr/>
          <p:nvPr/>
        </p:nvGrpSpPr>
        <p:grpSpPr>
          <a:xfrm>
            <a:off x="6232906" y="2273605"/>
            <a:ext cx="272126" cy="358099"/>
            <a:chOff x="-56747275" y="3982600"/>
            <a:chExt cx="241825" cy="318225"/>
          </a:xfrm>
        </p:grpSpPr>
        <p:sp>
          <p:nvSpPr>
            <p:cNvPr id="8801" name="Google Shape;8801;p9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9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9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9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9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9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9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90"/>
          <p:cNvGrpSpPr/>
          <p:nvPr/>
        </p:nvGrpSpPr>
        <p:grpSpPr>
          <a:xfrm>
            <a:off x="4840657" y="3215842"/>
            <a:ext cx="358999" cy="342991"/>
            <a:chOff x="-54812875" y="3596675"/>
            <a:chExt cx="319025" cy="304800"/>
          </a:xfrm>
        </p:grpSpPr>
        <p:sp>
          <p:nvSpPr>
            <p:cNvPr id="8809" name="Google Shape;8809;p9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9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9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9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9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9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9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6" name="Google Shape;8816;p90"/>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90"/>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8" name="Google Shape;8818;p90"/>
          <p:cNvGrpSpPr/>
          <p:nvPr/>
        </p:nvGrpSpPr>
        <p:grpSpPr>
          <a:xfrm>
            <a:off x="4862826" y="3672326"/>
            <a:ext cx="314662" cy="358099"/>
            <a:chOff x="-54793175" y="3982600"/>
            <a:chExt cx="279625" cy="318225"/>
          </a:xfrm>
        </p:grpSpPr>
        <p:sp>
          <p:nvSpPr>
            <p:cNvPr id="8819" name="Google Shape;8819;p9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9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9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9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9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9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9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90"/>
          <p:cNvGrpSpPr/>
          <p:nvPr/>
        </p:nvGrpSpPr>
        <p:grpSpPr>
          <a:xfrm>
            <a:off x="7074284" y="2731562"/>
            <a:ext cx="314662" cy="358099"/>
            <a:chOff x="-52832000" y="3192625"/>
            <a:chExt cx="279625" cy="318225"/>
          </a:xfrm>
        </p:grpSpPr>
        <p:sp>
          <p:nvSpPr>
            <p:cNvPr id="8827" name="Google Shape;8827;p9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9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9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9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9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9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9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9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90"/>
          <p:cNvGrpSpPr/>
          <p:nvPr/>
        </p:nvGrpSpPr>
        <p:grpSpPr>
          <a:xfrm>
            <a:off x="5760817" y="2272929"/>
            <a:ext cx="323524" cy="358774"/>
            <a:chOff x="-57162350" y="3982000"/>
            <a:chExt cx="287500" cy="318825"/>
          </a:xfrm>
        </p:grpSpPr>
        <p:sp>
          <p:nvSpPr>
            <p:cNvPr id="8836" name="Google Shape;8836;p9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9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9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9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9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9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9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9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90"/>
          <p:cNvGrpSpPr/>
          <p:nvPr/>
        </p:nvGrpSpPr>
        <p:grpSpPr>
          <a:xfrm>
            <a:off x="7052130" y="3203436"/>
            <a:ext cx="358971" cy="357198"/>
            <a:chOff x="-52851675" y="3585650"/>
            <a:chExt cx="319000" cy="317425"/>
          </a:xfrm>
        </p:grpSpPr>
        <p:sp>
          <p:nvSpPr>
            <p:cNvPr id="8845" name="Google Shape;8845;p9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9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9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9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9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9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90"/>
          <p:cNvGrpSpPr/>
          <p:nvPr/>
        </p:nvGrpSpPr>
        <p:grpSpPr>
          <a:xfrm>
            <a:off x="7074284" y="3665236"/>
            <a:ext cx="314662" cy="358999"/>
            <a:chOff x="-52832000" y="3976300"/>
            <a:chExt cx="279625" cy="319025"/>
          </a:xfrm>
        </p:grpSpPr>
        <p:sp>
          <p:nvSpPr>
            <p:cNvPr id="8852" name="Google Shape;8852;p9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9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9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9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9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90"/>
          <p:cNvGrpSpPr/>
          <p:nvPr/>
        </p:nvGrpSpPr>
        <p:grpSpPr>
          <a:xfrm>
            <a:off x="6191490" y="4119884"/>
            <a:ext cx="316434" cy="358099"/>
            <a:chOff x="-51633225" y="3198925"/>
            <a:chExt cx="281200" cy="318225"/>
          </a:xfrm>
        </p:grpSpPr>
        <p:sp>
          <p:nvSpPr>
            <p:cNvPr id="8858" name="Google Shape;8858;p9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9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9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9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9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9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9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90"/>
          <p:cNvGrpSpPr/>
          <p:nvPr/>
        </p:nvGrpSpPr>
        <p:grpSpPr>
          <a:xfrm>
            <a:off x="6610314" y="1377806"/>
            <a:ext cx="365188" cy="357226"/>
            <a:chOff x="-56396775" y="3199700"/>
            <a:chExt cx="324525" cy="317450"/>
          </a:xfrm>
        </p:grpSpPr>
        <p:sp>
          <p:nvSpPr>
            <p:cNvPr id="8866" name="Google Shape;8866;p9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9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9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9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9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9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90"/>
          <p:cNvGrpSpPr/>
          <p:nvPr/>
        </p:nvGrpSpPr>
        <p:grpSpPr>
          <a:xfrm>
            <a:off x="6613408" y="1843740"/>
            <a:ext cx="358999" cy="335958"/>
            <a:chOff x="-56394425" y="3600600"/>
            <a:chExt cx="319025" cy="298550"/>
          </a:xfrm>
        </p:grpSpPr>
        <p:sp>
          <p:nvSpPr>
            <p:cNvPr id="8873" name="Google Shape;8873;p9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9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9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6" name="Google Shape;8876;p90"/>
          <p:cNvGrpSpPr/>
          <p:nvPr/>
        </p:nvGrpSpPr>
        <p:grpSpPr>
          <a:xfrm>
            <a:off x="6644175" y="2274505"/>
            <a:ext cx="327068" cy="357198"/>
            <a:chOff x="-56379450" y="3983400"/>
            <a:chExt cx="290650" cy="317425"/>
          </a:xfrm>
        </p:grpSpPr>
        <p:sp>
          <p:nvSpPr>
            <p:cNvPr id="8877" name="Google Shape;8877;p9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9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9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9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9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9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90"/>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90"/>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90"/>
          <p:cNvGrpSpPr/>
          <p:nvPr/>
        </p:nvGrpSpPr>
        <p:grpSpPr>
          <a:xfrm>
            <a:off x="5307879" y="2738651"/>
            <a:ext cx="316434" cy="358971"/>
            <a:chOff x="-54401725" y="3198925"/>
            <a:chExt cx="281200" cy="319000"/>
          </a:xfrm>
        </p:grpSpPr>
        <p:sp>
          <p:nvSpPr>
            <p:cNvPr id="8886" name="Google Shape;8886;p9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9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9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9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9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9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9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9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9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9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9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90"/>
          <p:cNvGrpSpPr/>
          <p:nvPr/>
        </p:nvGrpSpPr>
        <p:grpSpPr>
          <a:xfrm>
            <a:off x="5308766" y="3208753"/>
            <a:ext cx="314662" cy="358099"/>
            <a:chOff x="-54401725" y="3590375"/>
            <a:chExt cx="279625" cy="318225"/>
          </a:xfrm>
        </p:grpSpPr>
        <p:sp>
          <p:nvSpPr>
            <p:cNvPr id="8898" name="Google Shape;8898;p9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9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9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9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9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9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90"/>
          <p:cNvGrpSpPr/>
          <p:nvPr/>
        </p:nvGrpSpPr>
        <p:grpSpPr>
          <a:xfrm>
            <a:off x="5306557" y="3672326"/>
            <a:ext cx="319079" cy="358099"/>
            <a:chOff x="-54403300" y="3982600"/>
            <a:chExt cx="283550" cy="318225"/>
          </a:xfrm>
        </p:grpSpPr>
        <p:sp>
          <p:nvSpPr>
            <p:cNvPr id="8905" name="Google Shape;8905;p9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9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9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9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9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90"/>
          <p:cNvGrpSpPr/>
          <p:nvPr/>
        </p:nvGrpSpPr>
        <p:grpSpPr>
          <a:xfrm>
            <a:off x="7493951" y="2733559"/>
            <a:ext cx="356298" cy="356973"/>
            <a:chOff x="-52458650" y="3194400"/>
            <a:chExt cx="316625" cy="317225"/>
          </a:xfrm>
        </p:grpSpPr>
        <p:sp>
          <p:nvSpPr>
            <p:cNvPr id="8911" name="Google Shape;8911;p9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9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9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9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9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9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9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9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90"/>
          <p:cNvGrpSpPr/>
          <p:nvPr/>
        </p:nvGrpSpPr>
        <p:grpSpPr>
          <a:xfrm>
            <a:off x="4862826" y="2738651"/>
            <a:ext cx="314662" cy="358971"/>
            <a:chOff x="-54793175" y="3198925"/>
            <a:chExt cx="279625" cy="319000"/>
          </a:xfrm>
        </p:grpSpPr>
        <p:sp>
          <p:nvSpPr>
            <p:cNvPr id="8920" name="Google Shape;8920;p9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9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9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9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9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9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9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90"/>
          <p:cNvGrpSpPr/>
          <p:nvPr/>
        </p:nvGrpSpPr>
        <p:grpSpPr>
          <a:xfrm>
            <a:off x="7503249" y="3202536"/>
            <a:ext cx="337703" cy="357845"/>
            <a:chOff x="-52450000" y="3584850"/>
            <a:chExt cx="300100" cy="318000"/>
          </a:xfrm>
        </p:grpSpPr>
        <p:sp>
          <p:nvSpPr>
            <p:cNvPr id="8928" name="Google Shape;8928;p9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9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9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9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9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9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9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90"/>
          <p:cNvGrpSpPr/>
          <p:nvPr/>
        </p:nvGrpSpPr>
        <p:grpSpPr>
          <a:xfrm>
            <a:off x="7514769" y="3667009"/>
            <a:ext cx="314662" cy="357226"/>
            <a:chOff x="-52440550" y="3977875"/>
            <a:chExt cx="279625" cy="317450"/>
          </a:xfrm>
        </p:grpSpPr>
        <p:sp>
          <p:nvSpPr>
            <p:cNvPr id="8936" name="Google Shape;8936;p9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9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9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9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9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9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9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9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90"/>
          <p:cNvGrpSpPr/>
          <p:nvPr/>
        </p:nvGrpSpPr>
        <p:grpSpPr>
          <a:xfrm>
            <a:off x="6626703" y="4123215"/>
            <a:ext cx="314662" cy="358999"/>
            <a:chOff x="-51623775" y="3584850"/>
            <a:chExt cx="279625" cy="319025"/>
          </a:xfrm>
        </p:grpSpPr>
        <p:sp>
          <p:nvSpPr>
            <p:cNvPr id="8945" name="Google Shape;8945;p9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9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9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9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9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9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9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9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9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4" name="Google Shape;8954;p90"/>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2400">
                <a:solidFill>
                  <a:srgbClr val="FFFFFF"/>
                </a:solidFill>
              </a:rPr>
              <a:t>Help &amp; Support Icons</a:t>
            </a:r>
            <a:endParaRPr sz="2400">
              <a:solidFill>
                <a:srgbClr val="FFFFFF"/>
              </a:solidFill>
            </a:endParaRPr>
          </a:p>
        </p:txBody>
      </p:sp>
      <p:sp>
        <p:nvSpPr>
          <p:cNvPr id="8955" name="Google Shape;8955;p90"/>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59" name="Shape 8959"/>
        <p:cNvGrpSpPr/>
        <p:nvPr/>
      </p:nvGrpSpPr>
      <p:grpSpPr>
        <a:xfrm>
          <a:off x="0" y="0"/>
          <a:ext cx="0" cy="0"/>
          <a:chOff x="0" y="0"/>
          <a:chExt cx="0" cy="0"/>
        </a:xfrm>
      </p:grpSpPr>
      <p:grpSp>
        <p:nvGrpSpPr>
          <p:cNvPr id="8960" name="Google Shape;8960;p91"/>
          <p:cNvGrpSpPr/>
          <p:nvPr/>
        </p:nvGrpSpPr>
        <p:grpSpPr>
          <a:xfrm>
            <a:off x="866775" y="1386849"/>
            <a:ext cx="276003" cy="357300"/>
            <a:chOff x="-50469125" y="3183175"/>
            <a:chExt cx="233150" cy="301825"/>
          </a:xfrm>
        </p:grpSpPr>
        <p:sp>
          <p:nvSpPr>
            <p:cNvPr id="8961" name="Google Shape;8961;p9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9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9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91"/>
          <p:cNvGrpSpPr/>
          <p:nvPr/>
        </p:nvGrpSpPr>
        <p:grpSpPr>
          <a:xfrm>
            <a:off x="826674" y="1822251"/>
            <a:ext cx="356205" cy="355288"/>
            <a:chOff x="-50504575" y="3550975"/>
            <a:chExt cx="300900" cy="300125"/>
          </a:xfrm>
        </p:grpSpPr>
        <p:sp>
          <p:nvSpPr>
            <p:cNvPr id="8965" name="Google Shape;8965;p9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9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9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9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91"/>
          <p:cNvGrpSpPr/>
          <p:nvPr/>
        </p:nvGrpSpPr>
        <p:grpSpPr>
          <a:xfrm>
            <a:off x="826674" y="2260493"/>
            <a:ext cx="356205" cy="354341"/>
            <a:chOff x="-50503000" y="3921175"/>
            <a:chExt cx="300900" cy="299325"/>
          </a:xfrm>
        </p:grpSpPr>
        <p:sp>
          <p:nvSpPr>
            <p:cNvPr id="8970" name="Google Shape;8970;p9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9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9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9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9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91"/>
          <p:cNvGrpSpPr/>
          <p:nvPr/>
        </p:nvGrpSpPr>
        <p:grpSpPr>
          <a:xfrm>
            <a:off x="3030727" y="1406411"/>
            <a:ext cx="355258" cy="356205"/>
            <a:chOff x="-48630025" y="3199700"/>
            <a:chExt cx="300100" cy="300900"/>
          </a:xfrm>
        </p:grpSpPr>
        <p:sp>
          <p:nvSpPr>
            <p:cNvPr id="8976" name="Google Shape;8976;p9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9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9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91"/>
          <p:cNvGrpSpPr/>
          <p:nvPr/>
        </p:nvGrpSpPr>
        <p:grpSpPr>
          <a:xfrm>
            <a:off x="3030727" y="1843707"/>
            <a:ext cx="355258" cy="355258"/>
            <a:chOff x="-48630025" y="3569100"/>
            <a:chExt cx="300100" cy="300100"/>
          </a:xfrm>
        </p:grpSpPr>
        <p:sp>
          <p:nvSpPr>
            <p:cNvPr id="8980" name="Google Shape;8980;p9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9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9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9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9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9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9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9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9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9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91"/>
          <p:cNvGrpSpPr/>
          <p:nvPr/>
        </p:nvGrpSpPr>
        <p:grpSpPr>
          <a:xfrm>
            <a:off x="3031201" y="2281003"/>
            <a:ext cx="354311" cy="353394"/>
            <a:chOff x="-48629225" y="3938500"/>
            <a:chExt cx="299300" cy="298525"/>
          </a:xfrm>
        </p:grpSpPr>
        <p:sp>
          <p:nvSpPr>
            <p:cNvPr id="8991" name="Google Shape;8991;p9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9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9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9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91"/>
          <p:cNvGrpSpPr/>
          <p:nvPr/>
        </p:nvGrpSpPr>
        <p:grpSpPr>
          <a:xfrm>
            <a:off x="1766604" y="2752344"/>
            <a:ext cx="311458" cy="354341"/>
            <a:chOff x="-46762575" y="3200500"/>
            <a:chExt cx="263100" cy="299325"/>
          </a:xfrm>
        </p:grpSpPr>
        <p:sp>
          <p:nvSpPr>
            <p:cNvPr id="8996" name="Google Shape;8996;p9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9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9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9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9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91"/>
          <p:cNvGrpSpPr/>
          <p:nvPr/>
        </p:nvGrpSpPr>
        <p:grpSpPr>
          <a:xfrm>
            <a:off x="1744689" y="3211066"/>
            <a:ext cx="355288" cy="312375"/>
            <a:chOff x="-46779900" y="3588000"/>
            <a:chExt cx="300125" cy="263875"/>
          </a:xfrm>
        </p:grpSpPr>
        <p:sp>
          <p:nvSpPr>
            <p:cNvPr id="9002" name="Google Shape;9002;p9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9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9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9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91"/>
          <p:cNvGrpSpPr/>
          <p:nvPr/>
        </p:nvGrpSpPr>
        <p:grpSpPr>
          <a:xfrm>
            <a:off x="1745162" y="3625988"/>
            <a:ext cx="354341" cy="353394"/>
            <a:chOff x="-46779100" y="3938500"/>
            <a:chExt cx="299325" cy="298525"/>
          </a:xfrm>
        </p:grpSpPr>
        <p:sp>
          <p:nvSpPr>
            <p:cNvPr id="9007" name="Google Shape;9007;p9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9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91"/>
          <p:cNvGrpSpPr/>
          <p:nvPr/>
        </p:nvGrpSpPr>
        <p:grpSpPr>
          <a:xfrm>
            <a:off x="3952900" y="2758855"/>
            <a:ext cx="355258" cy="355288"/>
            <a:chOff x="-44924250" y="3206000"/>
            <a:chExt cx="300100" cy="300125"/>
          </a:xfrm>
        </p:grpSpPr>
        <p:sp>
          <p:nvSpPr>
            <p:cNvPr id="9010" name="Google Shape;9010;p9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9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9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9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9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91"/>
          <p:cNvGrpSpPr/>
          <p:nvPr/>
        </p:nvGrpSpPr>
        <p:grpSpPr>
          <a:xfrm>
            <a:off x="1267386" y="1386849"/>
            <a:ext cx="355258" cy="355258"/>
            <a:chOff x="-50134375" y="3183175"/>
            <a:chExt cx="300100" cy="300100"/>
          </a:xfrm>
        </p:grpSpPr>
        <p:sp>
          <p:nvSpPr>
            <p:cNvPr id="9016" name="Google Shape;9016;p9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9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9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9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9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9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9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9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9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9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91"/>
          <p:cNvGrpSpPr/>
          <p:nvPr/>
        </p:nvGrpSpPr>
        <p:grpSpPr>
          <a:xfrm>
            <a:off x="1267386" y="1822251"/>
            <a:ext cx="355258" cy="355288"/>
            <a:chOff x="-50134375" y="3550975"/>
            <a:chExt cx="300100" cy="300125"/>
          </a:xfrm>
        </p:grpSpPr>
        <p:sp>
          <p:nvSpPr>
            <p:cNvPr id="9027" name="Google Shape;9027;p9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9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91"/>
          <p:cNvGrpSpPr/>
          <p:nvPr/>
        </p:nvGrpSpPr>
        <p:grpSpPr>
          <a:xfrm>
            <a:off x="1267386" y="2259783"/>
            <a:ext cx="355258" cy="355051"/>
            <a:chOff x="-50134375" y="3920575"/>
            <a:chExt cx="300100" cy="299925"/>
          </a:xfrm>
        </p:grpSpPr>
        <p:sp>
          <p:nvSpPr>
            <p:cNvPr id="9030" name="Google Shape;9030;p9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9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9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91"/>
          <p:cNvGrpSpPr/>
          <p:nvPr/>
        </p:nvGrpSpPr>
        <p:grpSpPr>
          <a:xfrm>
            <a:off x="3478110" y="1407358"/>
            <a:ext cx="357123" cy="355258"/>
            <a:chOff x="-48262200" y="3200500"/>
            <a:chExt cx="301675" cy="300100"/>
          </a:xfrm>
        </p:grpSpPr>
        <p:sp>
          <p:nvSpPr>
            <p:cNvPr id="9034" name="Google Shape;9034;p9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9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9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9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9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9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9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9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9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91"/>
          <p:cNvGrpSpPr/>
          <p:nvPr/>
        </p:nvGrpSpPr>
        <p:grpSpPr>
          <a:xfrm>
            <a:off x="3507483" y="1844447"/>
            <a:ext cx="298377" cy="354519"/>
            <a:chOff x="-48233050" y="3569725"/>
            <a:chExt cx="252050" cy="299475"/>
          </a:xfrm>
        </p:grpSpPr>
        <p:sp>
          <p:nvSpPr>
            <p:cNvPr id="9044" name="Google Shape;9044;p9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9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9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91"/>
          <p:cNvGrpSpPr/>
          <p:nvPr/>
        </p:nvGrpSpPr>
        <p:grpSpPr>
          <a:xfrm>
            <a:off x="3531248" y="2278191"/>
            <a:ext cx="250847" cy="358070"/>
            <a:chOff x="-48216525" y="3936125"/>
            <a:chExt cx="211900" cy="302475"/>
          </a:xfrm>
        </p:grpSpPr>
        <p:sp>
          <p:nvSpPr>
            <p:cNvPr id="9048" name="Google Shape;9048;p9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9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9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9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91"/>
          <p:cNvGrpSpPr/>
          <p:nvPr/>
        </p:nvGrpSpPr>
        <p:grpSpPr>
          <a:xfrm>
            <a:off x="2186966" y="2753261"/>
            <a:ext cx="355258" cy="355288"/>
            <a:chOff x="-46410500" y="3201275"/>
            <a:chExt cx="300100" cy="300125"/>
          </a:xfrm>
        </p:grpSpPr>
        <p:sp>
          <p:nvSpPr>
            <p:cNvPr id="9053" name="Google Shape;9053;p9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9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9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9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9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91"/>
          <p:cNvGrpSpPr/>
          <p:nvPr/>
        </p:nvGrpSpPr>
        <p:grpSpPr>
          <a:xfrm>
            <a:off x="2186966" y="3188692"/>
            <a:ext cx="355258" cy="356205"/>
            <a:chOff x="-46409700" y="3569100"/>
            <a:chExt cx="300100" cy="300900"/>
          </a:xfrm>
        </p:grpSpPr>
        <p:sp>
          <p:nvSpPr>
            <p:cNvPr id="9059" name="Google Shape;9059;p9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9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9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9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9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91"/>
          <p:cNvGrpSpPr/>
          <p:nvPr/>
        </p:nvGrpSpPr>
        <p:grpSpPr>
          <a:xfrm>
            <a:off x="2174847" y="3624124"/>
            <a:ext cx="379497" cy="358070"/>
            <a:chOff x="-46422300" y="3936925"/>
            <a:chExt cx="320575" cy="302475"/>
          </a:xfrm>
        </p:grpSpPr>
        <p:sp>
          <p:nvSpPr>
            <p:cNvPr id="9065" name="Google Shape;9065;p9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9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7" name="Google Shape;9067;p91"/>
          <p:cNvGrpSpPr/>
          <p:nvPr/>
        </p:nvGrpSpPr>
        <p:grpSpPr>
          <a:xfrm>
            <a:off x="3952426" y="3178452"/>
            <a:ext cx="356205" cy="355258"/>
            <a:chOff x="-44914800" y="3560450"/>
            <a:chExt cx="300900" cy="300100"/>
          </a:xfrm>
        </p:grpSpPr>
        <p:sp>
          <p:nvSpPr>
            <p:cNvPr id="9068" name="Google Shape;9068;p9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9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9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9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9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91"/>
          <p:cNvGrpSpPr/>
          <p:nvPr/>
        </p:nvGrpSpPr>
        <p:grpSpPr>
          <a:xfrm>
            <a:off x="1707478" y="1387086"/>
            <a:ext cx="354311" cy="354104"/>
            <a:chOff x="-49764975" y="3183375"/>
            <a:chExt cx="299300" cy="299125"/>
          </a:xfrm>
        </p:grpSpPr>
        <p:sp>
          <p:nvSpPr>
            <p:cNvPr id="9074" name="Google Shape;9074;p9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9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9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9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9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9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9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9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9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91"/>
          <p:cNvGrpSpPr/>
          <p:nvPr/>
        </p:nvGrpSpPr>
        <p:grpSpPr>
          <a:xfrm>
            <a:off x="1707478" y="1822547"/>
            <a:ext cx="354311" cy="355909"/>
            <a:chOff x="-49764975" y="3551225"/>
            <a:chExt cx="299300" cy="300650"/>
          </a:xfrm>
        </p:grpSpPr>
        <p:sp>
          <p:nvSpPr>
            <p:cNvPr id="9084" name="Google Shape;9084;p9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9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9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9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9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9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9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9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9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9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9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91"/>
          <p:cNvGrpSpPr/>
          <p:nvPr/>
        </p:nvGrpSpPr>
        <p:grpSpPr>
          <a:xfrm>
            <a:off x="1705140" y="2259310"/>
            <a:ext cx="358987" cy="355525"/>
            <a:chOff x="-49766550" y="3920175"/>
            <a:chExt cx="303250" cy="300325"/>
          </a:xfrm>
        </p:grpSpPr>
        <p:sp>
          <p:nvSpPr>
            <p:cNvPr id="9096" name="Google Shape;9096;p9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9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9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9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91"/>
          <p:cNvGrpSpPr/>
          <p:nvPr/>
        </p:nvGrpSpPr>
        <p:grpSpPr>
          <a:xfrm>
            <a:off x="3920671" y="1407358"/>
            <a:ext cx="357123" cy="354341"/>
            <a:chOff x="-47892800" y="3200500"/>
            <a:chExt cx="301675" cy="299325"/>
          </a:xfrm>
        </p:grpSpPr>
        <p:sp>
          <p:nvSpPr>
            <p:cNvPr id="9101" name="Google Shape;9101;p9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9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9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9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9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9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91"/>
          <p:cNvGrpSpPr/>
          <p:nvPr/>
        </p:nvGrpSpPr>
        <p:grpSpPr>
          <a:xfrm>
            <a:off x="3984537" y="1843707"/>
            <a:ext cx="229391" cy="355258"/>
            <a:chOff x="-47839250" y="3569100"/>
            <a:chExt cx="193775" cy="300100"/>
          </a:xfrm>
        </p:grpSpPr>
        <p:sp>
          <p:nvSpPr>
            <p:cNvPr id="9108" name="Google Shape;9108;p9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9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9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9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9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9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91"/>
          <p:cNvGrpSpPr/>
          <p:nvPr/>
        </p:nvGrpSpPr>
        <p:grpSpPr>
          <a:xfrm>
            <a:off x="3921603" y="2280056"/>
            <a:ext cx="355258" cy="356205"/>
            <a:chOff x="-47892800" y="3937700"/>
            <a:chExt cx="300100" cy="300900"/>
          </a:xfrm>
        </p:grpSpPr>
        <p:sp>
          <p:nvSpPr>
            <p:cNvPr id="9115" name="Google Shape;9115;p9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9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9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9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9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9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9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9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91"/>
          <p:cNvGrpSpPr/>
          <p:nvPr/>
        </p:nvGrpSpPr>
        <p:grpSpPr>
          <a:xfrm>
            <a:off x="2626898" y="2773770"/>
            <a:ext cx="355258" cy="311458"/>
            <a:chOff x="-46042675" y="3218600"/>
            <a:chExt cx="300100" cy="263100"/>
          </a:xfrm>
        </p:grpSpPr>
        <p:sp>
          <p:nvSpPr>
            <p:cNvPr id="9124" name="Google Shape;9124;p9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9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9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9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9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9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91"/>
          <p:cNvGrpSpPr/>
          <p:nvPr/>
        </p:nvGrpSpPr>
        <p:grpSpPr>
          <a:xfrm>
            <a:off x="2626898" y="3188219"/>
            <a:ext cx="355258" cy="323118"/>
            <a:chOff x="-46042675" y="3568700"/>
            <a:chExt cx="300100" cy="272950"/>
          </a:xfrm>
        </p:grpSpPr>
        <p:sp>
          <p:nvSpPr>
            <p:cNvPr id="9131" name="Google Shape;9131;p9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9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9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9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91"/>
          <p:cNvGrpSpPr/>
          <p:nvPr/>
        </p:nvGrpSpPr>
        <p:grpSpPr>
          <a:xfrm>
            <a:off x="2668849" y="3625189"/>
            <a:ext cx="271357" cy="356057"/>
            <a:chOff x="-46007225" y="3937825"/>
            <a:chExt cx="229225" cy="300775"/>
          </a:xfrm>
        </p:grpSpPr>
        <p:sp>
          <p:nvSpPr>
            <p:cNvPr id="9136" name="Google Shape;9136;p9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9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9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9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9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9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9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9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9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9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91"/>
          <p:cNvGrpSpPr/>
          <p:nvPr/>
        </p:nvGrpSpPr>
        <p:grpSpPr>
          <a:xfrm>
            <a:off x="3974341" y="3615275"/>
            <a:ext cx="312375" cy="357596"/>
            <a:chOff x="-44895900" y="3929450"/>
            <a:chExt cx="263875" cy="302075"/>
          </a:xfrm>
        </p:grpSpPr>
        <p:sp>
          <p:nvSpPr>
            <p:cNvPr id="9147" name="Google Shape;9147;p9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9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9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9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9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9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91"/>
          <p:cNvGrpSpPr/>
          <p:nvPr/>
        </p:nvGrpSpPr>
        <p:grpSpPr>
          <a:xfrm>
            <a:off x="2148160" y="1398036"/>
            <a:ext cx="356205" cy="332885"/>
            <a:chOff x="-49397175" y="3192625"/>
            <a:chExt cx="300900" cy="281200"/>
          </a:xfrm>
        </p:grpSpPr>
        <p:sp>
          <p:nvSpPr>
            <p:cNvPr id="9154" name="Google Shape;9154;p9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9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9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9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9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9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9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91"/>
          <p:cNvGrpSpPr/>
          <p:nvPr/>
        </p:nvGrpSpPr>
        <p:grpSpPr>
          <a:xfrm>
            <a:off x="2174263" y="1822251"/>
            <a:ext cx="304000" cy="356205"/>
            <a:chOff x="-49375900" y="3550975"/>
            <a:chExt cx="256800" cy="300900"/>
          </a:xfrm>
        </p:grpSpPr>
        <p:sp>
          <p:nvSpPr>
            <p:cNvPr id="9162" name="Google Shape;9162;p9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9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9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9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9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9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91"/>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9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9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9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9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91"/>
          <p:cNvGrpSpPr/>
          <p:nvPr/>
        </p:nvGrpSpPr>
        <p:grpSpPr>
          <a:xfrm>
            <a:off x="2169616" y="2259546"/>
            <a:ext cx="313293" cy="356205"/>
            <a:chOff x="-49378250" y="3920375"/>
            <a:chExt cx="264650" cy="300900"/>
          </a:xfrm>
        </p:grpSpPr>
        <p:sp>
          <p:nvSpPr>
            <p:cNvPr id="9174" name="Google Shape;9174;p9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9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9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9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9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9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9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91"/>
          <p:cNvGrpSpPr/>
          <p:nvPr/>
        </p:nvGrpSpPr>
        <p:grpSpPr>
          <a:xfrm>
            <a:off x="888604" y="2752344"/>
            <a:ext cx="312375" cy="357123"/>
            <a:chOff x="-47505300" y="3200500"/>
            <a:chExt cx="263875" cy="301675"/>
          </a:xfrm>
        </p:grpSpPr>
        <p:sp>
          <p:nvSpPr>
            <p:cNvPr id="9182" name="Google Shape;9182;p9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9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9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9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9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9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9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9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9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9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9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9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9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91"/>
          <p:cNvGrpSpPr/>
          <p:nvPr/>
        </p:nvGrpSpPr>
        <p:grpSpPr>
          <a:xfrm>
            <a:off x="866704" y="3188692"/>
            <a:ext cx="356176" cy="355051"/>
            <a:chOff x="-47524975" y="3569100"/>
            <a:chExt cx="300875" cy="299925"/>
          </a:xfrm>
        </p:grpSpPr>
        <p:sp>
          <p:nvSpPr>
            <p:cNvPr id="9196" name="Google Shape;9196;p9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9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9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9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9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91"/>
          <p:cNvGrpSpPr/>
          <p:nvPr/>
        </p:nvGrpSpPr>
        <p:grpSpPr>
          <a:xfrm>
            <a:off x="867162" y="3667954"/>
            <a:ext cx="355258" cy="270410"/>
            <a:chOff x="-47523400" y="3973950"/>
            <a:chExt cx="300100" cy="228425"/>
          </a:xfrm>
        </p:grpSpPr>
        <p:sp>
          <p:nvSpPr>
            <p:cNvPr id="9202" name="Google Shape;9202;p9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9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9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9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9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91"/>
          <p:cNvGrpSpPr/>
          <p:nvPr/>
        </p:nvGrpSpPr>
        <p:grpSpPr>
          <a:xfrm>
            <a:off x="3072283" y="2750953"/>
            <a:ext cx="354341" cy="357596"/>
            <a:chOff x="-45673275" y="3199325"/>
            <a:chExt cx="299325" cy="302075"/>
          </a:xfrm>
        </p:grpSpPr>
        <p:sp>
          <p:nvSpPr>
            <p:cNvPr id="9208" name="Google Shape;9208;p9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9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9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91"/>
          <p:cNvGrpSpPr/>
          <p:nvPr/>
        </p:nvGrpSpPr>
        <p:grpSpPr>
          <a:xfrm>
            <a:off x="3071351" y="3209202"/>
            <a:ext cx="356205" cy="314240"/>
            <a:chOff x="-45674075" y="3586425"/>
            <a:chExt cx="300900" cy="265450"/>
          </a:xfrm>
        </p:grpSpPr>
        <p:sp>
          <p:nvSpPr>
            <p:cNvPr id="9212" name="Google Shape;9212;p9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9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91"/>
          <p:cNvGrpSpPr/>
          <p:nvPr/>
        </p:nvGrpSpPr>
        <p:grpSpPr>
          <a:xfrm>
            <a:off x="3072283" y="3625041"/>
            <a:ext cx="354341" cy="356205"/>
            <a:chOff x="-45673275" y="3937700"/>
            <a:chExt cx="299325" cy="300900"/>
          </a:xfrm>
        </p:grpSpPr>
        <p:sp>
          <p:nvSpPr>
            <p:cNvPr id="9215" name="Google Shape;9215;p9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9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9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9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9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9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91"/>
          <p:cNvGrpSpPr/>
          <p:nvPr/>
        </p:nvGrpSpPr>
        <p:grpSpPr>
          <a:xfrm>
            <a:off x="2186449" y="4117825"/>
            <a:ext cx="356205" cy="356205"/>
            <a:chOff x="-44512325" y="3176075"/>
            <a:chExt cx="300900" cy="300900"/>
          </a:xfrm>
        </p:grpSpPr>
        <p:sp>
          <p:nvSpPr>
            <p:cNvPr id="9222" name="Google Shape;9222;p9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9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9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91"/>
          <p:cNvGrpSpPr/>
          <p:nvPr/>
        </p:nvGrpSpPr>
        <p:grpSpPr>
          <a:xfrm>
            <a:off x="2589789" y="1386849"/>
            <a:ext cx="354341" cy="354341"/>
            <a:chOff x="-49027775" y="3183175"/>
            <a:chExt cx="299325" cy="299325"/>
          </a:xfrm>
        </p:grpSpPr>
        <p:sp>
          <p:nvSpPr>
            <p:cNvPr id="9226" name="Google Shape;9226;p9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9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9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9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91"/>
          <p:cNvGrpSpPr/>
          <p:nvPr/>
        </p:nvGrpSpPr>
        <p:grpSpPr>
          <a:xfrm>
            <a:off x="2589330" y="1822251"/>
            <a:ext cx="355258" cy="357152"/>
            <a:chOff x="-49027775" y="3550975"/>
            <a:chExt cx="300100" cy="301700"/>
          </a:xfrm>
        </p:grpSpPr>
        <p:sp>
          <p:nvSpPr>
            <p:cNvPr id="9231" name="Google Shape;9231;p9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9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9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9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9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9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9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9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9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9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91"/>
          <p:cNvGrpSpPr/>
          <p:nvPr/>
        </p:nvGrpSpPr>
        <p:grpSpPr>
          <a:xfrm>
            <a:off x="2587406" y="2259310"/>
            <a:ext cx="359106" cy="355525"/>
            <a:chOff x="-49031025" y="3920175"/>
            <a:chExt cx="303350" cy="300325"/>
          </a:xfrm>
        </p:grpSpPr>
        <p:sp>
          <p:nvSpPr>
            <p:cNvPr id="9242" name="Google Shape;9242;p9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9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9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9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9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9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91"/>
          <p:cNvGrpSpPr/>
          <p:nvPr/>
        </p:nvGrpSpPr>
        <p:grpSpPr>
          <a:xfrm>
            <a:off x="1303511" y="2752344"/>
            <a:ext cx="356176" cy="354341"/>
            <a:chOff x="-47155575" y="3200500"/>
            <a:chExt cx="300875" cy="299325"/>
          </a:xfrm>
        </p:grpSpPr>
        <p:sp>
          <p:nvSpPr>
            <p:cNvPr id="9249" name="Google Shape;9249;p9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9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9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9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9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9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5" name="Google Shape;9255;p91"/>
          <p:cNvGrpSpPr/>
          <p:nvPr/>
        </p:nvGrpSpPr>
        <p:grpSpPr>
          <a:xfrm>
            <a:off x="1303970" y="3188692"/>
            <a:ext cx="355258" cy="355258"/>
            <a:chOff x="-47154800" y="3569100"/>
            <a:chExt cx="300100" cy="300100"/>
          </a:xfrm>
        </p:grpSpPr>
        <p:sp>
          <p:nvSpPr>
            <p:cNvPr id="9256" name="Google Shape;9256;p9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9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9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9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9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9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91"/>
          <p:cNvGrpSpPr/>
          <p:nvPr/>
        </p:nvGrpSpPr>
        <p:grpSpPr>
          <a:xfrm>
            <a:off x="1304443" y="3626905"/>
            <a:ext cx="354311" cy="353423"/>
            <a:chOff x="-47154000" y="3939275"/>
            <a:chExt cx="299300" cy="298550"/>
          </a:xfrm>
        </p:grpSpPr>
        <p:sp>
          <p:nvSpPr>
            <p:cNvPr id="9263" name="Google Shape;9263;p9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9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9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9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91"/>
          <p:cNvGrpSpPr/>
          <p:nvPr/>
        </p:nvGrpSpPr>
        <p:grpSpPr>
          <a:xfrm>
            <a:off x="3529733" y="2752344"/>
            <a:ext cx="312375" cy="354341"/>
            <a:chOff x="-45286550" y="3200500"/>
            <a:chExt cx="263875" cy="299325"/>
          </a:xfrm>
        </p:grpSpPr>
        <p:sp>
          <p:nvSpPr>
            <p:cNvPr id="9268" name="Google Shape;9268;p9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9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9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91"/>
          <p:cNvGrpSpPr/>
          <p:nvPr/>
        </p:nvGrpSpPr>
        <p:grpSpPr>
          <a:xfrm>
            <a:off x="3529733" y="3189639"/>
            <a:ext cx="312375" cy="354311"/>
            <a:chOff x="-45286550" y="3569900"/>
            <a:chExt cx="263875" cy="299300"/>
          </a:xfrm>
        </p:grpSpPr>
        <p:sp>
          <p:nvSpPr>
            <p:cNvPr id="9272" name="Google Shape;9272;p9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9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9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9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9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9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91"/>
          <p:cNvGrpSpPr/>
          <p:nvPr/>
        </p:nvGrpSpPr>
        <p:grpSpPr>
          <a:xfrm>
            <a:off x="3540920" y="3625988"/>
            <a:ext cx="290001" cy="355258"/>
            <a:chOff x="-45277900" y="3938500"/>
            <a:chExt cx="244975" cy="300100"/>
          </a:xfrm>
        </p:grpSpPr>
        <p:sp>
          <p:nvSpPr>
            <p:cNvPr id="9279" name="Google Shape;9279;p9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9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9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9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91"/>
          <p:cNvGrpSpPr/>
          <p:nvPr/>
        </p:nvGrpSpPr>
        <p:grpSpPr>
          <a:xfrm>
            <a:off x="2626869" y="4095090"/>
            <a:ext cx="355258" cy="355258"/>
            <a:chOff x="-44502875" y="3576975"/>
            <a:chExt cx="300100" cy="300100"/>
          </a:xfrm>
        </p:grpSpPr>
        <p:sp>
          <p:nvSpPr>
            <p:cNvPr id="9284" name="Google Shape;9284;p9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9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9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91"/>
          <p:cNvGrpSpPr/>
          <p:nvPr/>
        </p:nvGrpSpPr>
        <p:grpSpPr>
          <a:xfrm>
            <a:off x="4835456" y="1828361"/>
            <a:ext cx="356196" cy="354670"/>
            <a:chOff x="-13946200" y="3647075"/>
            <a:chExt cx="353650" cy="352100"/>
          </a:xfrm>
        </p:grpSpPr>
        <p:sp>
          <p:nvSpPr>
            <p:cNvPr id="9288" name="Google Shape;9288;p9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9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9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9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9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9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91"/>
          <p:cNvGrpSpPr/>
          <p:nvPr/>
        </p:nvGrpSpPr>
        <p:grpSpPr>
          <a:xfrm>
            <a:off x="6618849" y="1387844"/>
            <a:ext cx="357002" cy="354267"/>
            <a:chOff x="-12163025" y="3214275"/>
            <a:chExt cx="354450" cy="351700"/>
          </a:xfrm>
        </p:grpSpPr>
        <p:sp>
          <p:nvSpPr>
            <p:cNvPr id="9295" name="Google Shape;9295;p9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9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9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91"/>
          <p:cNvGrpSpPr/>
          <p:nvPr/>
        </p:nvGrpSpPr>
        <p:grpSpPr>
          <a:xfrm>
            <a:off x="6619629" y="1827581"/>
            <a:ext cx="355441" cy="356232"/>
            <a:chOff x="-12160675" y="3647875"/>
            <a:chExt cx="352900" cy="353650"/>
          </a:xfrm>
        </p:grpSpPr>
        <p:sp>
          <p:nvSpPr>
            <p:cNvPr id="9299" name="Google Shape;9299;p9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9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9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9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9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9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9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91"/>
          <p:cNvGrpSpPr/>
          <p:nvPr/>
        </p:nvGrpSpPr>
        <p:grpSpPr>
          <a:xfrm>
            <a:off x="6630345" y="2272036"/>
            <a:ext cx="354635" cy="356232"/>
            <a:chOff x="-12160675" y="4081850"/>
            <a:chExt cx="352100" cy="353650"/>
          </a:xfrm>
        </p:grpSpPr>
        <p:sp>
          <p:nvSpPr>
            <p:cNvPr id="9307" name="Google Shape;9307;p9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9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9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9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9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9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91"/>
          <p:cNvGrpSpPr/>
          <p:nvPr/>
        </p:nvGrpSpPr>
        <p:grpSpPr>
          <a:xfrm>
            <a:off x="4835311" y="2746480"/>
            <a:ext cx="355416" cy="355652"/>
            <a:chOff x="-10391650" y="3180600"/>
            <a:chExt cx="352875" cy="353075"/>
          </a:xfrm>
        </p:grpSpPr>
        <p:sp>
          <p:nvSpPr>
            <p:cNvPr id="9314" name="Google Shape;9314;p9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9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9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9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9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9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91"/>
          <p:cNvGrpSpPr/>
          <p:nvPr/>
        </p:nvGrpSpPr>
        <p:grpSpPr>
          <a:xfrm>
            <a:off x="4835310" y="3223278"/>
            <a:ext cx="354635" cy="353890"/>
            <a:chOff x="-10390875" y="3616350"/>
            <a:chExt cx="352100" cy="351325"/>
          </a:xfrm>
        </p:grpSpPr>
        <p:sp>
          <p:nvSpPr>
            <p:cNvPr id="9321" name="Google Shape;9321;p9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9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9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91"/>
          <p:cNvGrpSpPr/>
          <p:nvPr/>
        </p:nvGrpSpPr>
        <p:grpSpPr>
          <a:xfrm>
            <a:off x="7502285" y="2747943"/>
            <a:ext cx="312585" cy="354670"/>
            <a:chOff x="-10370400" y="4049550"/>
            <a:chExt cx="310350" cy="352100"/>
          </a:xfrm>
        </p:grpSpPr>
        <p:sp>
          <p:nvSpPr>
            <p:cNvPr id="9325" name="Google Shape;9325;p9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9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9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9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9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91"/>
          <p:cNvGrpSpPr/>
          <p:nvPr/>
        </p:nvGrpSpPr>
        <p:grpSpPr>
          <a:xfrm>
            <a:off x="6606541" y="2746884"/>
            <a:ext cx="379236" cy="354847"/>
            <a:chOff x="-8674650" y="3210975"/>
            <a:chExt cx="376525" cy="352275"/>
          </a:xfrm>
        </p:grpSpPr>
        <p:sp>
          <p:nvSpPr>
            <p:cNvPr id="9331" name="Google Shape;9331;p9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9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9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9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9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9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91"/>
          <p:cNvGrpSpPr/>
          <p:nvPr/>
        </p:nvGrpSpPr>
        <p:grpSpPr>
          <a:xfrm>
            <a:off x="5278038" y="1828361"/>
            <a:ext cx="356221" cy="354670"/>
            <a:chOff x="-13512225" y="3647075"/>
            <a:chExt cx="353675" cy="352100"/>
          </a:xfrm>
        </p:grpSpPr>
        <p:sp>
          <p:nvSpPr>
            <p:cNvPr id="9338" name="Google Shape;9338;p9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9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9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9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9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9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9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9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9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9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91"/>
          <p:cNvGrpSpPr/>
          <p:nvPr/>
        </p:nvGrpSpPr>
        <p:grpSpPr>
          <a:xfrm>
            <a:off x="5288351" y="2272427"/>
            <a:ext cx="356221" cy="355451"/>
            <a:chOff x="-13512225" y="4080275"/>
            <a:chExt cx="353675" cy="352875"/>
          </a:xfrm>
        </p:grpSpPr>
        <p:sp>
          <p:nvSpPr>
            <p:cNvPr id="9349" name="Google Shape;9349;p9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9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9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9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9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9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9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9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9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9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9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91"/>
          <p:cNvGrpSpPr/>
          <p:nvPr/>
        </p:nvGrpSpPr>
        <p:grpSpPr>
          <a:xfrm>
            <a:off x="7061431" y="1419788"/>
            <a:ext cx="356196" cy="290379"/>
            <a:chOff x="-11728250" y="3245400"/>
            <a:chExt cx="353650" cy="288275"/>
          </a:xfrm>
        </p:grpSpPr>
        <p:sp>
          <p:nvSpPr>
            <p:cNvPr id="9361" name="Google Shape;9361;p9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9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9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9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9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91"/>
          <p:cNvGrpSpPr/>
          <p:nvPr/>
        </p:nvGrpSpPr>
        <p:grpSpPr>
          <a:xfrm>
            <a:off x="7093939" y="2272427"/>
            <a:ext cx="311804" cy="355451"/>
            <a:chOff x="-11703850" y="4081850"/>
            <a:chExt cx="309575" cy="352875"/>
          </a:xfrm>
        </p:grpSpPr>
        <p:sp>
          <p:nvSpPr>
            <p:cNvPr id="9367" name="Google Shape;9367;p9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9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9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9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9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9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9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9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91"/>
          <p:cNvGrpSpPr/>
          <p:nvPr/>
        </p:nvGrpSpPr>
        <p:grpSpPr>
          <a:xfrm>
            <a:off x="5282595" y="2746580"/>
            <a:ext cx="357002" cy="355451"/>
            <a:chOff x="-9958475" y="3180025"/>
            <a:chExt cx="354450" cy="352875"/>
          </a:xfrm>
        </p:grpSpPr>
        <p:sp>
          <p:nvSpPr>
            <p:cNvPr id="9376" name="Google Shape;9376;p9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9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9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91"/>
          <p:cNvGrpSpPr/>
          <p:nvPr/>
        </p:nvGrpSpPr>
        <p:grpSpPr>
          <a:xfrm>
            <a:off x="5291722" y="3222561"/>
            <a:ext cx="337966" cy="355325"/>
            <a:chOff x="-9949025" y="3615575"/>
            <a:chExt cx="335550" cy="352750"/>
          </a:xfrm>
        </p:grpSpPr>
        <p:sp>
          <p:nvSpPr>
            <p:cNvPr id="9380" name="Google Shape;9380;p9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9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9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91"/>
          <p:cNvGrpSpPr/>
          <p:nvPr/>
        </p:nvGrpSpPr>
        <p:grpSpPr>
          <a:xfrm>
            <a:off x="7926568" y="2746067"/>
            <a:ext cx="360175" cy="358423"/>
            <a:chOff x="-9961625" y="4048175"/>
            <a:chExt cx="357600" cy="355825"/>
          </a:xfrm>
        </p:grpSpPr>
        <p:sp>
          <p:nvSpPr>
            <p:cNvPr id="9384" name="Google Shape;9384;p9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9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9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9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9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9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91"/>
          <p:cNvGrpSpPr/>
          <p:nvPr/>
        </p:nvGrpSpPr>
        <p:grpSpPr>
          <a:xfrm>
            <a:off x="6613289" y="3221579"/>
            <a:ext cx="364959" cy="357289"/>
            <a:chOff x="-8680950" y="3624225"/>
            <a:chExt cx="362350" cy="354700"/>
          </a:xfrm>
        </p:grpSpPr>
        <p:sp>
          <p:nvSpPr>
            <p:cNvPr id="9391" name="Google Shape;9391;p9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9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9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9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9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9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91"/>
          <p:cNvGrpSpPr/>
          <p:nvPr/>
        </p:nvGrpSpPr>
        <p:grpSpPr>
          <a:xfrm>
            <a:off x="5749533" y="1387239"/>
            <a:ext cx="313365" cy="355476"/>
            <a:chOff x="-13056975" y="3212300"/>
            <a:chExt cx="311125" cy="352900"/>
          </a:xfrm>
        </p:grpSpPr>
        <p:sp>
          <p:nvSpPr>
            <p:cNvPr id="9398" name="Google Shape;9398;p9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9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9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9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91"/>
          <p:cNvGrpSpPr/>
          <p:nvPr/>
        </p:nvGrpSpPr>
        <p:grpSpPr>
          <a:xfrm>
            <a:off x="5726921" y="1828034"/>
            <a:ext cx="358588" cy="355325"/>
            <a:chOff x="-13077450" y="3647075"/>
            <a:chExt cx="356025" cy="352750"/>
          </a:xfrm>
        </p:grpSpPr>
        <p:sp>
          <p:nvSpPr>
            <p:cNvPr id="9403" name="Google Shape;9403;p9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9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9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91"/>
          <p:cNvGrpSpPr/>
          <p:nvPr/>
        </p:nvGrpSpPr>
        <p:grpSpPr>
          <a:xfrm>
            <a:off x="5738027" y="2271633"/>
            <a:ext cx="357002" cy="357037"/>
            <a:chOff x="-13079025" y="4079475"/>
            <a:chExt cx="354450" cy="354450"/>
          </a:xfrm>
        </p:grpSpPr>
        <p:sp>
          <p:nvSpPr>
            <p:cNvPr id="9407" name="Google Shape;9407;p9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9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9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9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91"/>
          <p:cNvGrpSpPr/>
          <p:nvPr/>
        </p:nvGrpSpPr>
        <p:grpSpPr>
          <a:xfrm>
            <a:off x="7511094" y="1387642"/>
            <a:ext cx="356221" cy="354670"/>
            <a:chOff x="-11292700" y="3213875"/>
            <a:chExt cx="353675" cy="352100"/>
          </a:xfrm>
        </p:grpSpPr>
        <p:sp>
          <p:nvSpPr>
            <p:cNvPr id="9412" name="Google Shape;9412;p9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9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9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9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9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9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9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91"/>
          <p:cNvGrpSpPr/>
          <p:nvPr/>
        </p:nvGrpSpPr>
        <p:grpSpPr>
          <a:xfrm>
            <a:off x="7505152" y="1827581"/>
            <a:ext cx="368106" cy="356232"/>
            <a:chOff x="-11299000" y="3647875"/>
            <a:chExt cx="365475" cy="353650"/>
          </a:xfrm>
        </p:grpSpPr>
        <p:sp>
          <p:nvSpPr>
            <p:cNvPr id="9420" name="Google Shape;9420;p9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9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9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9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9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9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91"/>
          <p:cNvGrpSpPr/>
          <p:nvPr/>
        </p:nvGrpSpPr>
        <p:grpSpPr>
          <a:xfrm>
            <a:off x="7520614" y="2283532"/>
            <a:ext cx="357808" cy="333240"/>
            <a:chOff x="-11295075" y="4092875"/>
            <a:chExt cx="355250" cy="330825"/>
          </a:xfrm>
        </p:grpSpPr>
        <p:sp>
          <p:nvSpPr>
            <p:cNvPr id="9427" name="Google Shape;9427;p9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9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9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9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9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91"/>
          <p:cNvGrpSpPr/>
          <p:nvPr/>
        </p:nvGrpSpPr>
        <p:grpSpPr>
          <a:xfrm>
            <a:off x="5746214" y="2746580"/>
            <a:ext cx="312585" cy="355451"/>
            <a:chOff x="-9500075" y="3180800"/>
            <a:chExt cx="310350" cy="352875"/>
          </a:xfrm>
        </p:grpSpPr>
        <p:sp>
          <p:nvSpPr>
            <p:cNvPr id="9433" name="Google Shape;9433;p9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9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9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9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9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9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9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9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9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91"/>
          <p:cNvGrpSpPr/>
          <p:nvPr/>
        </p:nvGrpSpPr>
        <p:grpSpPr>
          <a:xfrm>
            <a:off x="5724005" y="3222095"/>
            <a:ext cx="356221" cy="356257"/>
            <a:chOff x="-9523700" y="3614000"/>
            <a:chExt cx="353675" cy="353675"/>
          </a:xfrm>
        </p:grpSpPr>
        <p:sp>
          <p:nvSpPr>
            <p:cNvPr id="9443" name="Google Shape;9443;p9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9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9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9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9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9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9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9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9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91"/>
          <p:cNvGrpSpPr/>
          <p:nvPr/>
        </p:nvGrpSpPr>
        <p:grpSpPr>
          <a:xfrm>
            <a:off x="7508956" y="3244737"/>
            <a:ext cx="356221" cy="354670"/>
            <a:chOff x="-9523700" y="4049550"/>
            <a:chExt cx="353675" cy="352100"/>
          </a:xfrm>
        </p:grpSpPr>
        <p:sp>
          <p:nvSpPr>
            <p:cNvPr id="9453" name="Google Shape;9453;p9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9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9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9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9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9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9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91"/>
          <p:cNvGrpSpPr/>
          <p:nvPr/>
        </p:nvGrpSpPr>
        <p:grpSpPr>
          <a:xfrm>
            <a:off x="7065071" y="3244710"/>
            <a:ext cx="357002" cy="311029"/>
            <a:chOff x="-8209150" y="3659675"/>
            <a:chExt cx="354450" cy="308775"/>
          </a:xfrm>
        </p:grpSpPr>
        <p:sp>
          <p:nvSpPr>
            <p:cNvPr id="9461" name="Google Shape;9461;p9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9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9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9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9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9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91"/>
          <p:cNvGrpSpPr/>
          <p:nvPr/>
        </p:nvGrpSpPr>
        <p:grpSpPr>
          <a:xfrm>
            <a:off x="6178632" y="2273623"/>
            <a:ext cx="356221" cy="353059"/>
            <a:chOff x="-12643475" y="4081850"/>
            <a:chExt cx="353675" cy="350500"/>
          </a:xfrm>
        </p:grpSpPr>
        <p:sp>
          <p:nvSpPr>
            <p:cNvPr id="9468" name="Google Shape;9468;p9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9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9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9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2" name="Google Shape;9472;p91"/>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3" name="Google Shape;9473;p91"/>
          <p:cNvGrpSpPr/>
          <p:nvPr/>
        </p:nvGrpSpPr>
        <p:grpSpPr>
          <a:xfrm>
            <a:off x="7961232" y="2283532"/>
            <a:ext cx="356221" cy="333240"/>
            <a:chOff x="-10858725" y="4092875"/>
            <a:chExt cx="353675" cy="330825"/>
          </a:xfrm>
        </p:grpSpPr>
        <p:sp>
          <p:nvSpPr>
            <p:cNvPr id="9474" name="Google Shape;9474;p9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9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9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9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9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9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91"/>
          <p:cNvGrpSpPr/>
          <p:nvPr/>
        </p:nvGrpSpPr>
        <p:grpSpPr>
          <a:xfrm>
            <a:off x="6219755" y="3222498"/>
            <a:ext cx="252278" cy="355451"/>
            <a:chOff x="-9039300" y="3614000"/>
            <a:chExt cx="250475" cy="352875"/>
          </a:xfrm>
        </p:grpSpPr>
        <p:sp>
          <p:nvSpPr>
            <p:cNvPr id="9481" name="Google Shape;9481;p9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9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91"/>
          <p:cNvGrpSpPr/>
          <p:nvPr/>
        </p:nvGrpSpPr>
        <p:grpSpPr>
          <a:xfrm>
            <a:off x="7951721" y="3244737"/>
            <a:ext cx="354635" cy="354670"/>
            <a:chOff x="-9088150" y="4049550"/>
            <a:chExt cx="352100" cy="352100"/>
          </a:xfrm>
        </p:grpSpPr>
        <p:sp>
          <p:nvSpPr>
            <p:cNvPr id="9484" name="Google Shape;9484;p9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9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9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9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9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9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91"/>
          <p:cNvGrpSpPr/>
          <p:nvPr/>
        </p:nvGrpSpPr>
        <p:grpSpPr>
          <a:xfrm>
            <a:off x="7086085" y="2746970"/>
            <a:ext cx="315757" cy="354670"/>
            <a:chOff x="-8191825" y="3174500"/>
            <a:chExt cx="313500" cy="352100"/>
          </a:xfrm>
        </p:grpSpPr>
        <p:sp>
          <p:nvSpPr>
            <p:cNvPr id="9491" name="Google Shape;9491;p9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9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9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91"/>
          <p:cNvGrpSpPr/>
          <p:nvPr/>
        </p:nvGrpSpPr>
        <p:grpSpPr>
          <a:xfrm>
            <a:off x="4835443" y="1387491"/>
            <a:ext cx="356221" cy="354973"/>
            <a:chOff x="-13947000" y="3212800"/>
            <a:chExt cx="353675" cy="352400"/>
          </a:xfrm>
        </p:grpSpPr>
        <p:sp>
          <p:nvSpPr>
            <p:cNvPr id="9495" name="Google Shape;9495;p9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9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7" name="Google Shape;9497;p91"/>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8" name="Google Shape;9498;p91"/>
          <p:cNvGrpSpPr/>
          <p:nvPr/>
        </p:nvGrpSpPr>
        <p:grpSpPr>
          <a:xfrm>
            <a:off x="5278038" y="1386849"/>
            <a:ext cx="356221" cy="356257"/>
            <a:chOff x="-13512225" y="3211525"/>
            <a:chExt cx="353675" cy="353675"/>
          </a:xfrm>
        </p:grpSpPr>
        <p:sp>
          <p:nvSpPr>
            <p:cNvPr id="9499" name="Google Shape;9499;p9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9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9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9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9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91"/>
          <p:cNvGrpSpPr/>
          <p:nvPr/>
        </p:nvGrpSpPr>
        <p:grpSpPr>
          <a:xfrm>
            <a:off x="6168320" y="1387239"/>
            <a:ext cx="356221" cy="355476"/>
            <a:chOff x="-12643475" y="3212300"/>
            <a:chExt cx="353675" cy="352900"/>
          </a:xfrm>
        </p:grpSpPr>
        <p:sp>
          <p:nvSpPr>
            <p:cNvPr id="9505" name="Google Shape;9505;p9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9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9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9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9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9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9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9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9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91"/>
          <p:cNvGrpSpPr/>
          <p:nvPr/>
        </p:nvGrpSpPr>
        <p:grpSpPr>
          <a:xfrm>
            <a:off x="6168320" y="1839013"/>
            <a:ext cx="356221" cy="333366"/>
            <a:chOff x="-12643475" y="3657325"/>
            <a:chExt cx="353675" cy="330950"/>
          </a:xfrm>
        </p:grpSpPr>
        <p:sp>
          <p:nvSpPr>
            <p:cNvPr id="9515" name="Google Shape;9515;p9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9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9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9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9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9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91"/>
          <p:cNvGrpSpPr/>
          <p:nvPr/>
        </p:nvGrpSpPr>
        <p:grpSpPr>
          <a:xfrm>
            <a:off x="7951322" y="1387642"/>
            <a:ext cx="355416" cy="354670"/>
            <a:chOff x="-10857925" y="3213875"/>
            <a:chExt cx="352875" cy="352100"/>
          </a:xfrm>
        </p:grpSpPr>
        <p:sp>
          <p:nvSpPr>
            <p:cNvPr id="9522" name="Google Shape;9522;p9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9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9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9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9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9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9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9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9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9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91"/>
          <p:cNvGrpSpPr/>
          <p:nvPr/>
        </p:nvGrpSpPr>
        <p:grpSpPr>
          <a:xfrm>
            <a:off x="6168237" y="2747071"/>
            <a:ext cx="356096" cy="354469"/>
            <a:chOff x="-9089725" y="3180200"/>
            <a:chExt cx="353550" cy="351900"/>
          </a:xfrm>
        </p:grpSpPr>
        <p:sp>
          <p:nvSpPr>
            <p:cNvPr id="9533" name="Google Shape;9533;p9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9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91"/>
          <p:cNvGrpSpPr/>
          <p:nvPr/>
        </p:nvGrpSpPr>
        <p:grpSpPr>
          <a:xfrm>
            <a:off x="7060235" y="1826875"/>
            <a:ext cx="358588" cy="357642"/>
            <a:chOff x="7083760" y="1971660"/>
            <a:chExt cx="358588" cy="357642"/>
          </a:xfrm>
        </p:grpSpPr>
        <p:sp>
          <p:nvSpPr>
            <p:cNvPr id="9536" name="Google Shape;9536;p91"/>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91"/>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91"/>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91"/>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91"/>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91"/>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91"/>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91"/>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91"/>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91"/>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91"/>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91"/>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8" name="Google Shape;9548;p9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2400">
                <a:solidFill>
                  <a:srgbClr val="FFFFFF"/>
                </a:solidFill>
              </a:rPr>
              <a:t>Creative Process Icons</a:t>
            </a:r>
            <a:endParaRPr sz="2400">
              <a:solidFill>
                <a:srgbClr val="FFFFFF"/>
              </a:solidFill>
            </a:endParaRPr>
          </a:p>
        </p:txBody>
      </p:sp>
      <p:sp>
        <p:nvSpPr>
          <p:cNvPr id="9549" name="Google Shape;9549;p9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pt-BR"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53" name="Shape 9553"/>
        <p:cNvGrpSpPr/>
        <p:nvPr/>
      </p:nvGrpSpPr>
      <p:grpSpPr>
        <a:xfrm>
          <a:off x="0" y="0"/>
          <a:ext cx="0" cy="0"/>
          <a:chOff x="0" y="0"/>
          <a:chExt cx="0" cy="0"/>
        </a:xfrm>
      </p:grpSpPr>
      <p:sp>
        <p:nvSpPr>
          <p:cNvPr id="9554" name="Google Shape;9554;p92"/>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5" name="Google Shape;9555;p92"/>
          <p:cNvGrpSpPr/>
          <p:nvPr/>
        </p:nvGrpSpPr>
        <p:grpSpPr>
          <a:xfrm>
            <a:off x="719610" y="2243507"/>
            <a:ext cx="452798" cy="449473"/>
            <a:chOff x="-21322300" y="3693325"/>
            <a:chExt cx="306400" cy="304150"/>
          </a:xfrm>
        </p:grpSpPr>
        <p:sp>
          <p:nvSpPr>
            <p:cNvPr id="9556" name="Google Shape;9556;p9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9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9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9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92"/>
          <p:cNvGrpSpPr/>
          <p:nvPr/>
        </p:nvGrpSpPr>
        <p:grpSpPr>
          <a:xfrm>
            <a:off x="719019" y="2810244"/>
            <a:ext cx="453980" cy="422540"/>
            <a:chOff x="-21322300" y="4077125"/>
            <a:chExt cx="307200" cy="285925"/>
          </a:xfrm>
        </p:grpSpPr>
        <p:sp>
          <p:nvSpPr>
            <p:cNvPr id="9561" name="Google Shape;9561;p9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9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9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9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9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9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9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9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92"/>
          <p:cNvGrpSpPr/>
          <p:nvPr/>
        </p:nvGrpSpPr>
        <p:grpSpPr>
          <a:xfrm>
            <a:off x="3496195" y="1689128"/>
            <a:ext cx="451653" cy="450212"/>
            <a:chOff x="-19394200" y="3333800"/>
            <a:chExt cx="305625" cy="304650"/>
          </a:xfrm>
        </p:grpSpPr>
        <p:sp>
          <p:nvSpPr>
            <p:cNvPr id="9574" name="Google Shape;9574;p9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9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9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9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9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9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9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9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92"/>
          <p:cNvGrpSpPr/>
          <p:nvPr/>
        </p:nvGrpSpPr>
        <p:grpSpPr>
          <a:xfrm>
            <a:off x="3495032" y="2243580"/>
            <a:ext cx="453980" cy="449325"/>
            <a:chOff x="-19396575" y="3708500"/>
            <a:chExt cx="307200" cy="304050"/>
          </a:xfrm>
        </p:grpSpPr>
        <p:sp>
          <p:nvSpPr>
            <p:cNvPr id="9584" name="Google Shape;9584;p9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9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9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92"/>
          <p:cNvGrpSpPr/>
          <p:nvPr/>
        </p:nvGrpSpPr>
        <p:grpSpPr>
          <a:xfrm>
            <a:off x="3489212" y="2796461"/>
            <a:ext cx="465618" cy="450101"/>
            <a:chOff x="-19394200" y="4084200"/>
            <a:chExt cx="315075" cy="304575"/>
          </a:xfrm>
        </p:grpSpPr>
        <p:sp>
          <p:nvSpPr>
            <p:cNvPr id="9588" name="Google Shape;9588;p9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9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9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9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9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92"/>
          <p:cNvGrpSpPr/>
          <p:nvPr/>
        </p:nvGrpSpPr>
        <p:grpSpPr>
          <a:xfrm>
            <a:off x="6294923" y="1689001"/>
            <a:ext cx="400447" cy="450470"/>
            <a:chOff x="-17526750" y="3309200"/>
            <a:chExt cx="270975" cy="304825"/>
          </a:xfrm>
        </p:grpSpPr>
        <p:sp>
          <p:nvSpPr>
            <p:cNvPr id="9595" name="Google Shape;9595;p9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9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9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9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0" name="Google Shape;9600;p92"/>
          <p:cNvGrpSpPr/>
          <p:nvPr/>
        </p:nvGrpSpPr>
        <p:grpSpPr>
          <a:xfrm>
            <a:off x="6271075" y="2244173"/>
            <a:ext cx="448143" cy="448143"/>
            <a:chOff x="-17542500" y="3684100"/>
            <a:chExt cx="303250" cy="303250"/>
          </a:xfrm>
        </p:grpSpPr>
        <p:sp>
          <p:nvSpPr>
            <p:cNvPr id="9601" name="Google Shape;9601;p9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9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9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9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92"/>
          <p:cNvGrpSpPr/>
          <p:nvPr/>
        </p:nvGrpSpPr>
        <p:grpSpPr>
          <a:xfrm>
            <a:off x="6270484" y="2810817"/>
            <a:ext cx="449325" cy="421395"/>
            <a:chOff x="-17542500" y="4068450"/>
            <a:chExt cx="304050" cy="285150"/>
          </a:xfrm>
        </p:grpSpPr>
        <p:sp>
          <p:nvSpPr>
            <p:cNvPr id="9609" name="Google Shape;9609;p9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9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9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9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9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92"/>
          <p:cNvGrpSpPr/>
          <p:nvPr/>
        </p:nvGrpSpPr>
        <p:grpSpPr>
          <a:xfrm>
            <a:off x="3500906" y="3342211"/>
            <a:ext cx="343404" cy="449325"/>
            <a:chOff x="-15652200" y="3335975"/>
            <a:chExt cx="232375" cy="304050"/>
          </a:xfrm>
        </p:grpSpPr>
        <p:sp>
          <p:nvSpPr>
            <p:cNvPr id="9616" name="Google Shape;9616;p9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9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9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9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9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92"/>
          <p:cNvGrpSpPr/>
          <p:nvPr/>
        </p:nvGrpSpPr>
        <p:grpSpPr>
          <a:xfrm>
            <a:off x="1274819" y="2243729"/>
            <a:ext cx="449325" cy="449030"/>
            <a:chOff x="-20945825" y="3692175"/>
            <a:chExt cx="304050" cy="303850"/>
          </a:xfrm>
        </p:grpSpPr>
        <p:sp>
          <p:nvSpPr>
            <p:cNvPr id="9626" name="Google Shape;9626;p9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9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9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9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92"/>
          <p:cNvGrpSpPr/>
          <p:nvPr/>
        </p:nvGrpSpPr>
        <p:grpSpPr>
          <a:xfrm>
            <a:off x="4081644" y="1689848"/>
            <a:ext cx="372516" cy="448771"/>
            <a:chOff x="-18994100" y="3334775"/>
            <a:chExt cx="252075" cy="303675"/>
          </a:xfrm>
        </p:grpSpPr>
        <p:sp>
          <p:nvSpPr>
            <p:cNvPr id="9631" name="Google Shape;9631;p9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9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9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9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92"/>
          <p:cNvGrpSpPr/>
          <p:nvPr/>
        </p:nvGrpSpPr>
        <p:grpSpPr>
          <a:xfrm>
            <a:off x="4096200" y="2244743"/>
            <a:ext cx="343404" cy="446998"/>
            <a:chOff x="-18983850" y="3710075"/>
            <a:chExt cx="232375" cy="302475"/>
          </a:xfrm>
        </p:grpSpPr>
        <p:sp>
          <p:nvSpPr>
            <p:cNvPr id="9636" name="Google Shape;9636;p9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9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9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92"/>
          <p:cNvGrpSpPr/>
          <p:nvPr/>
        </p:nvGrpSpPr>
        <p:grpSpPr>
          <a:xfrm>
            <a:off x="1274247" y="1689573"/>
            <a:ext cx="450470" cy="449325"/>
            <a:chOff x="-20946600" y="3317850"/>
            <a:chExt cx="304825" cy="304050"/>
          </a:xfrm>
        </p:grpSpPr>
        <p:sp>
          <p:nvSpPr>
            <p:cNvPr id="9641" name="Google Shape;9641;p9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9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9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92"/>
          <p:cNvGrpSpPr/>
          <p:nvPr/>
        </p:nvGrpSpPr>
        <p:grpSpPr>
          <a:xfrm>
            <a:off x="1300422" y="2797442"/>
            <a:ext cx="398119" cy="448143"/>
            <a:chOff x="-20930075" y="4066100"/>
            <a:chExt cx="269400" cy="303250"/>
          </a:xfrm>
        </p:grpSpPr>
        <p:sp>
          <p:nvSpPr>
            <p:cNvPr id="9645" name="Google Shape;9645;p9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9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92"/>
          <p:cNvGrpSpPr/>
          <p:nvPr/>
        </p:nvGrpSpPr>
        <p:grpSpPr>
          <a:xfrm>
            <a:off x="4042667" y="2797422"/>
            <a:ext cx="450470" cy="448180"/>
            <a:chOff x="-19020075" y="4084200"/>
            <a:chExt cx="304825" cy="303275"/>
          </a:xfrm>
        </p:grpSpPr>
        <p:sp>
          <p:nvSpPr>
            <p:cNvPr id="9648" name="Google Shape;9648;p9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9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9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9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9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9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9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9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92"/>
          <p:cNvGrpSpPr/>
          <p:nvPr/>
        </p:nvGrpSpPr>
        <p:grpSpPr>
          <a:xfrm>
            <a:off x="6859931" y="1689001"/>
            <a:ext cx="396937" cy="450470"/>
            <a:chOff x="-17149475" y="3309200"/>
            <a:chExt cx="268600" cy="304825"/>
          </a:xfrm>
        </p:grpSpPr>
        <p:sp>
          <p:nvSpPr>
            <p:cNvPr id="9658" name="Google Shape;9658;p9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9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92"/>
          <p:cNvGrpSpPr/>
          <p:nvPr/>
        </p:nvGrpSpPr>
        <p:grpSpPr>
          <a:xfrm>
            <a:off x="6833737" y="2258120"/>
            <a:ext cx="449325" cy="420249"/>
            <a:chOff x="-17168375" y="3692750"/>
            <a:chExt cx="304050" cy="284375"/>
          </a:xfrm>
        </p:grpSpPr>
        <p:sp>
          <p:nvSpPr>
            <p:cNvPr id="9661" name="Google Shape;9661;p9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9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9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9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9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92"/>
          <p:cNvGrpSpPr/>
          <p:nvPr/>
        </p:nvGrpSpPr>
        <p:grpSpPr>
          <a:xfrm>
            <a:off x="6830246" y="2796852"/>
            <a:ext cx="456308" cy="449325"/>
            <a:chOff x="-17170750" y="4058800"/>
            <a:chExt cx="308775" cy="304050"/>
          </a:xfrm>
        </p:grpSpPr>
        <p:sp>
          <p:nvSpPr>
            <p:cNvPr id="9669" name="Google Shape;9669;p9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9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9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9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9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9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9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9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9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9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9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9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6" name="Google Shape;9686;p92"/>
          <p:cNvGrpSpPr/>
          <p:nvPr/>
        </p:nvGrpSpPr>
        <p:grpSpPr>
          <a:xfrm>
            <a:off x="5692143" y="3343358"/>
            <a:ext cx="450470" cy="446998"/>
            <a:chOff x="-15688425" y="3707725"/>
            <a:chExt cx="304825" cy="302475"/>
          </a:xfrm>
        </p:grpSpPr>
        <p:sp>
          <p:nvSpPr>
            <p:cNvPr id="9687" name="Google Shape;9687;p9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9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9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9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9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9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92"/>
          <p:cNvGrpSpPr/>
          <p:nvPr/>
        </p:nvGrpSpPr>
        <p:grpSpPr>
          <a:xfrm>
            <a:off x="1836300" y="1690441"/>
            <a:ext cx="451653" cy="447589"/>
            <a:chOff x="-20572500" y="3319025"/>
            <a:chExt cx="305625" cy="302875"/>
          </a:xfrm>
        </p:grpSpPr>
        <p:sp>
          <p:nvSpPr>
            <p:cNvPr id="9694" name="Google Shape;9694;p9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9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92"/>
          <p:cNvGrpSpPr/>
          <p:nvPr/>
        </p:nvGrpSpPr>
        <p:grpSpPr>
          <a:xfrm>
            <a:off x="1837463" y="2305410"/>
            <a:ext cx="449325" cy="325670"/>
            <a:chOff x="-20571700" y="3722875"/>
            <a:chExt cx="304050" cy="220375"/>
          </a:xfrm>
        </p:grpSpPr>
        <p:sp>
          <p:nvSpPr>
            <p:cNvPr id="9697" name="Google Shape;9697;p9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9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9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9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92"/>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9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92"/>
          <p:cNvGrpSpPr/>
          <p:nvPr/>
        </p:nvGrpSpPr>
        <p:grpSpPr>
          <a:xfrm>
            <a:off x="1836891" y="2796278"/>
            <a:ext cx="450470" cy="450470"/>
            <a:chOff x="-20571700" y="4066875"/>
            <a:chExt cx="304825" cy="304825"/>
          </a:xfrm>
        </p:grpSpPr>
        <p:sp>
          <p:nvSpPr>
            <p:cNvPr id="9705" name="Google Shape;9705;p9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9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9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9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9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9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92"/>
          <p:cNvGrpSpPr/>
          <p:nvPr/>
        </p:nvGrpSpPr>
        <p:grpSpPr>
          <a:xfrm>
            <a:off x="4603593" y="1688259"/>
            <a:ext cx="453980" cy="451948"/>
            <a:chOff x="-18645175" y="3334200"/>
            <a:chExt cx="307200" cy="305825"/>
          </a:xfrm>
        </p:grpSpPr>
        <p:sp>
          <p:nvSpPr>
            <p:cNvPr id="9712" name="Google Shape;9712;p9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9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9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9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9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92"/>
          <p:cNvGrpSpPr/>
          <p:nvPr/>
        </p:nvGrpSpPr>
        <p:grpSpPr>
          <a:xfrm>
            <a:off x="4604184" y="2242989"/>
            <a:ext cx="452798" cy="450507"/>
            <a:chOff x="-18645175" y="3708500"/>
            <a:chExt cx="306400" cy="304850"/>
          </a:xfrm>
        </p:grpSpPr>
        <p:sp>
          <p:nvSpPr>
            <p:cNvPr id="9718" name="Google Shape;9718;p9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9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9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9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9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9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9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92"/>
          <p:cNvGrpSpPr/>
          <p:nvPr/>
        </p:nvGrpSpPr>
        <p:grpSpPr>
          <a:xfrm>
            <a:off x="4601857" y="2795630"/>
            <a:ext cx="457453" cy="451763"/>
            <a:chOff x="-18647525" y="4082625"/>
            <a:chExt cx="309550" cy="305700"/>
          </a:xfrm>
        </p:grpSpPr>
        <p:sp>
          <p:nvSpPr>
            <p:cNvPr id="9726" name="Google Shape;9726;p9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9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9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9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0" name="Google Shape;9730;p92"/>
          <p:cNvGrpSpPr/>
          <p:nvPr/>
        </p:nvGrpSpPr>
        <p:grpSpPr>
          <a:xfrm>
            <a:off x="7412241" y="1689592"/>
            <a:ext cx="395755" cy="449288"/>
            <a:chOff x="-16775350" y="3309200"/>
            <a:chExt cx="267800" cy="304025"/>
          </a:xfrm>
        </p:grpSpPr>
        <p:sp>
          <p:nvSpPr>
            <p:cNvPr id="9731" name="Google Shape;9731;p9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9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9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92"/>
          <p:cNvGrpSpPr/>
          <p:nvPr/>
        </p:nvGrpSpPr>
        <p:grpSpPr>
          <a:xfrm>
            <a:off x="7412241" y="2241827"/>
            <a:ext cx="395755" cy="452835"/>
            <a:chOff x="-16775350" y="3683300"/>
            <a:chExt cx="267800" cy="306425"/>
          </a:xfrm>
        </p:grpSpPr>
        <p:sp>
          <p:nvSpPr>
            <p:cNvPr id="9735" name="Google Shape;9735;p9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9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9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92"/>
          <p:cNvGrpSpPr/>
          <p:nvPr/>
        </p:nvGrpSpPr>
        <p:grpSpPr>
          <a:xfrm>
            <a:off x="7384292" y="2796870"/>
            <a:ext cx="451653" cy="449288"/>
            <a:chOff x="-16794250" y="4058225"/>
            <a:chExt cx="305625" cy="304025"/>
          </a:xfrm>
        </p:grpSpPr>
        <p:sp>
          <p:nvSpPr>
            <p:cNvPr id="9739" name="Google Shape;9739;p9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9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9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9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9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9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9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9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9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8" name="Google Shape;9748;p92"/>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9" name="Google Shape;9749;p92"/>
          <p:cNvGrpSpPr/>
          <p:nvPr/>
        </p:nvGrpSpPr>
        <p:grpSpPr>
          <a:xfrm>
            <a:off x="2385709" y="1689573"/>
            <a:ext cx="457453" cy="449325"/>
            <a:chOff x="-20199150" y="3317850"/>
            <a:chExt cx="309550" cy="304050"/>
          </a:xfrm>
        </p:grpSpPr>
        <p:sp>
          <p:nvSpPr>
            <p:cNvPr id="9750" name="Google Shape;9750;p9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9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9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9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9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9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92"/>
          <p:cNvGrpSpPr/>
          <p:nvPr/>
        </p:nvGrpSpPr>
        <p:grpSpPr>
          <a:xfrm>
            <a:off x="2388036" y="2242861"/>
            <a:ext cx="452798" cy="450766"/>
            <a:chOff x="-20199150" y="3693150"/>
            <a:chExt cx="306400" cy="305025"/>
          </a:xfrm>
        </p:grpSpPr>
        <p:sp>
          <p:nvSpPr>
            <p:cNvPr id="9758" name="Google Shape;9758;p9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9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9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9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9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9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92"/>
          <p:cNvGrpSpPr/>
          <p:nvPr/>
        </p:nvGrpSpPr>
        <p:grpSpPr>
          <a:xfrm>
            <a:off x="2388609" y="2795687"/>
            <a:ext cx="451653" cy="451653"/>
            <a:chOff x="-20197575" y="4066875"/>
            <a:chExt cx="305625" cy="305625"/>
          </a:xfrm>
        </p:grpSpPr>
        <p:sp>
          <p:nvSpPr>
            <p:cNvPr id="9765" name="Google Shape;9765;p9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9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9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9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9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92"/>
          <p:cNvGrpSpPr/>
          <p:nvPr/>
        </p:nvGrpSpPr>
        <p:grpSpPr>
          <a:xfrm>
            <a:off x="5170827" y="1687520"/>
            <a:ext cx="449325" cy="453426"/>
            <a:chOff x="-18271050" y="3333200"/>
            <a:chExt cx="304050" cy="306825"/>
          </a:xfrm>
        </p:grpSpPr>
        <p:sp>
          <p:nvSpPr>
            <p:cNvPr id="9774" name="Google Shape;9774;p9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9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9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9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9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92"/>
          <p:cNvGrpSpPr/>
          <p:nvPr/>
        </p:nvGrpSpPr>
        <p:grpSpPr>
          <a:xfrm>
            <a:off x="5171399" y="2244171"/>
            <a:ext cx="448180" cy="448143"/>
            <a:chOff x="-18270275" y="3710875"/>
            <a:chExt cx="303275" cy="303250"/>
          </a:xfrm>
        </p:grpSpPr>
        <p:sp>
          <p:nvSpPr>
            <p:cNvPr id="9780" name="Google Shape;9780;p9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9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9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9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9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6" name="Google Shape;9786;p92"/>
          <p:cNvGrpSpPr/>
          <p:nvPr/>
        </p:nvGrpSpPr>
        <p:grpSpPr>
          <a:xfrm>
            <a:off x="5224951" y="2797422"/>
            <a:ext cx="341076" cy="448180"/>
            <a:chOff x="-18234025" y="4084200"/>
            <a:chExt cx="230800" cy="303275"/>
          </a:xfrm>
        </p:grpSpPr>
        <p:sp>
          <p:nvSpPr>
            <p:cNvPr id="9787" name="Google Shape;9787;p9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9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9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92"/>
          <p:cNvGrpSpPr/>
          <p:nvPr/>
        </p:nvGrpSpPr>
        <p:grpSpPr>
          <a:xfrm>
            <a:off x="2337506" y="3341641"/>
            <a:ext cx="449325" cy="450470"/>
            <a:chOff x="-16419350" y="3308400"/>
            <a:chExt cx="304050" cy="304825"/>
          </a:xfrm>
        </p:grpSpPr>
        <p:sp>
          <p:nvSpPr>
            <p:cNvPr id="9791" name="Google Shape;9791;p9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9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9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9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9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9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92"/>
          <p:cNvGrpSpPr/>
          <p:nvPr/>
        </p:nvGrpSpPr>
        <p:grpSpPr>
          <a:xfrm>
            <a:off x="4609062" y="3340423"/>
            <a:ext cx="395755" cy="452872"/>
            <a:chOff x="-16401225" y="3683275"/>
            <a:chExt cx="267800" cy="306450"/>
          </a:xfrm>
        </p:grpSpPr>
        <p:sp>
          <p:nvSpPr>
            <p:cNvPr id="9799" name="Google Shape;9799;p9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9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9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9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9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9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9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92"/>
          <p:cNvGrpSpPr/>
          <p:nvPr/>
        </p:nvGrpSpPr>
        <p:grpSpPr>
          <a:xfrm>
            <a:off x="7974511" y="2797062"/>
            <a:ext cx="450470" cy="448180"/>
            <a:chOff x="-16419350" y="4058200"/>
            <a:chExt cx="304825" cy="303275"/>
          </a:xfrm>
        </p:grpSpPr>
        <p:sp>
          <p:nvSpPr>
            <p:cNvPr id="9807" name="Google Shape;9807;p9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9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9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9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9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9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9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92"/>
          <p:cNvGrpSpPr/>
          <p:nvPr/>
        </p:nvGrpSpPr>
        <p:grpSpPr>
          <a:xfrm>
            <a:off x="4001398" y="3343080"/>
            <a:ext cx="450507" cy="447589"/>
            <a:chOff x="-15296200" y="3326900"/>
            <a:chExt cx="304850" cy="302875"/>
          </a:xfrm>
        </p:grpSpPr>
        <p:sp>
          <p:nvSpPr>
            <p:cNvPr id="9815" name="Google Shape;9815;p9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9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9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9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9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92"/>
          <p:cNvGrpSpPr/>
          <p:nvPr/>
        </p:nvGrpSpPr>
        <p:grpSpPr>
          <a:xfrm>
            <a:off x="2917051" y="1706881"/>
            <a:ext cx="486566" cy="414708"/>
            <a:chOff x="-19835275" y="3330250"/>
            <a:chExt cx="329250" cy="280625"/>
          </a:xfrm>
        </p:grpSpPr>
        <p:sp>
          <p:nvSpPr>
            <p:cNvPr id="9821" name="Google Shape;9821;p9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9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9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92"/>
          <p:cNvGrpSpPr/>
          <p:nvPr/>
        </p:nvGrpSpPr>
        <p:grpSpPr>
          <a:xfrm>
            <a:off x="2935080" y="2243470"/>
            <a:ext cx="450507" cy="449547"/>
            <a:chOff x="-19822675" y="3692750"/>
            <a:chExt cx="304850" cy="304200"/>
          </a:xfrm>
        </p:grpSpPr>
        <p:sp>
          <p:nvSpPr>
            <p:cNvPr id="9825" name="Google Shape;9825;p9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9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9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9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92"/>
          <p:cNvGrpSpPr/>
          <p:nvPr/>
        </p:nvGrpSpPr>
        <p:grpSpPr>
          <a:xfrm>
            <a:off x="2935672" y="2796278"/>
            <a:ext cx="449325" cy="450470"/>
            <a:chOff x="-19822675" y="4066875"/>
            <a:chExt cx="304050" cy="304825"/>
          </a:xfrm>
        </p:grpSpPr>
        <p:sp>
          <p:nvSpPr>
            <p:cNvPr id="9831" name="Google Shape;9831;p9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9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9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9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92"/>
          <p:cNvGrpSpPr/>
          <p:nvPr/>
        </p:nvGrpSpPr>
        <p:grpSpPr>
          <a:xfrm>
            <a:off x="5744740" y="1689571"/>
            <a:ext cx="399302" cy="449325"/>
            <a:chOff x="-17878825" y="3334400"/>
            <a:chExt cx="270200" cy="304050"/>
          </a:xfrm>
        </p:grpSpPr>
        <p:sp>
          <p:nvSpPr>
            <p:cNvPr id="9838" name="Google Shape;9838;p9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9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9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9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5" name="Google Shape;9845;p92"/>
          <p:cNvGrpSpPr/>
          <p:nvPr/>
        </p:nvGrpSpPr>
        <p:grpSpPr>
          <a:xfrm>
            <a:off x="5718565" y="2242416"/>
            <a:ext cx="451653" cy="451653"/>
            <a:chOff x="-17896150" y="3709300"/>
            <a:chExt cx="305625" cy="305625"/>
          </a:xfrm>
        </p:grpSpPr>
        <p:sp>
          <p:nvSpPr>
            <p:cNvPr id="9846" name="Google Shape;9846;p9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9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9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92"/>
          <p:cNvGrpSpPr/>
          <p:nvPr/>
        </p:nvGrpSpPr>
        <p:grpSpPr>
          <a:xfrm>
            <a:off x="5746495" y="2795686"/>
            <a:ext cx="395792" cy="451653"/>
            <a:chOff x="-17878025" y="4082625"/>
            <a:chExt cx="267825" cy="305625"/>
          </a:xfrm>
        </p:grpSpPr>
        <p:sp>
          <p:nvSpPr>
            <p:cNvPr id="9851" name="Google Shape;9851;p9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9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9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9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9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9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92"/>
          <p:cNvGrpSpPr/>
          <p:nvPr/>
        </p:nvGrpSpPr>
        <p:grpSpPr>
          <a:xfrm>
            <a:off x="2890388" y="3355015"/>
            <a:ext cx="450507" cy="423722"/>
            <a:chOff x="-16044450" y="3317850"/>
            <a:chExt cx="304850" cy="286725"/>
          </a:xfrm>
        </p:grpSpPr>
        <p:sp>
          <p:nvSpPr>
            <p:cNvPr id="9859" name="Google Shape;9859;p9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9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9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9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3" name="Google Shape;9863;p92"/>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4" name="Google Shape;9864;p92"/>
          <p:cNvGrpSpPr/>
          <p:nvPr/>
        </p:nvGrpSpPr>
        <p:grpSpPr>
          <a:xfrm>
            <a:off x="8012905" y="2243724"/>
            <a:ext cx="373662" cy="449030"/>
            <a:chOff x="-16018450" y="4058400"/>
            <a:chExt cx="252850" cy="303850"/>
          </a:xfrm>
        </p:grpSpPr>
        <p:sp>
          <p:nvSpPr>
            <p:cNvPr id="9865" name="Google Shape;9865;p9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9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9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9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9" name="Google Shape;9869;p92"/>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9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4" name="Shape 9874"/>
        <p:cNvGrpSpPr/>
        <p:nvPr/>
      </p:nvGrpSpPr>
      <p:grpSpPr>
        <a:xfrm>
          <a:off x="0" y="0"/>
          <a:ext cx="0" cy="0"/>
          <a:chOff x="0" y="0"/>
          <a:chExt cx="0" cy="0"/>
        </a:xfrm>
      </p:grpSpPr>
      <p:grpSp>
        <p:nvGrpSpPr>
          <p:cNvPr id="9875" name="Google Shape;9875;p93"/>
          <p:cNvGrpSpPr/>
          <p:nvPr/>
        </p:nvGrpSpPr>
        <p:grpSpPr>
          <a:xfrm>
            <a:off x="829817" y="1689241"/>
            <a:ext cx="442337" cy="419623"/>
            <a:chOff x="-6696925" y="3272575"/>
            <a:chExt cx="307200" cy="291425"/>
          </a:xfrm>
        </p:grpSpPr>
        <p:sp>
          <p:nvSpPr>
            <p:cNvPr id="9876" name="Google Shape;9876;p9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9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93"/>
          <p:cNvGrpSpPr/>
          <p:nvPr/>
        </p:nvGrpSpPr>
        <p:grpSpPr>
          <a:xfrm>
            <a:off x="829799" y="2204636"/>
            <a:ext cx="442373" cy="420775"/>
            <a:chOff x="-6690625" y="3631325"/>
            <a:chExt cx="307225" cy="292225"/>
          </a:xfrm>
        </p:grpSpPr>
        <p:sp>
          <p:nvSpPr>
            <p:cNvPr id="9879" name="Google Shape;9879;p9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9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9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9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9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93"/>
          <p:cNvGrpSpPr/>
          <p:nvPr/>
        </p:nvGrpSpPr>
        <p:grpSpPr>
          <a:xfrm>
            <a:off x="851921" y="2756972"/>
            <a:ext cx="421927" cy="419371"/>
            <a:chOff x="-6689825" y="3992050"/>
            <a:chExt cx="293025" cy="291250"/>
          </a:xfrm>
        </p:grpSpPr>
        <p:sp>
          <p:nvSpPr>
            <p:cNvPr id="9885" name="Google Shape;9885;p9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9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9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9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9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9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9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9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9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7" name="Google Shape;9897;p93"/>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8" name="Google Shape;9898;p93"/>
          <p:cNvGrpSpPr/>
          <p:nvPr/>
        </p:nvGrpSpPr>
        <p:grpSpPr>
          <a:xfrm>
            <a:off x="3535232" y="2205192"/>
            <a:ext cx="423043" cy="419659"/>
            <a:chOff x="-4837325" y="3612425"/>
            <a:chExt cx="293800" cy="291450"/>
          </a:xfrm>
        </p:grpSpPr>
        <p:sp>
          <p:nvSpPr>
            <p:cNvPr id="9899" name="Google Shape;9899;p9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9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9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93"/>
          <p:cNvGrpSpPr/>
          <p:nvPr/>
        </p:nvGrpSpPr>
        <p:grpSpPr>
          <a:xfrm>
            <a:off x="3548265" y="2756826"/>
            <a:ext cx="420775" cy="419659"/>
            <a:chOff x="-4837325" y="3971575"/>
            <a:chExt cx="292225" cy="291450"/>
          </a:xfrm>
        </p:grpSpPr>
        <p:sp>
          <p:nvSpPr>
            <p:cNvPr id="9903" name="Google Shape;9903;p9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9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9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9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93"/>
          <p:cNvGrpSpPr/>
          <p:nvPr/>
        </p:nvGrpSpPr>
        <p:grpSpPr>
          <a:xfrm>
            <a:off x="6240279" y="1714185"/>
            <a:ext cx="430998" cy="369730"/>
            <a:chOff x="-3037625" y="3254850"/>
            <a:chExt cx="299325" cy="256775"/>
          </a:xfrm>
        </p:grpSpPr>
        <p:sp>
          <p:nvSpPr>
            <p:cNvPr id="9910" name="Google Shape;9910;p9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9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9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93"/>
          <p:cNvGrpSpPr/>
          <p:nvPr/>
        </p:nvGrpSpPr>
        <p:grpSpPr>
          <a:xfrm>
            <a:off x="6244239" y="2204615"/>
            <a:ext cx="423079" cy="420811"/>
            <a:chOff x="-3031325" y="3597450"/>
            <a:chExt cx="293825" cy="292250"/>
          </a:xfrm>
        </p:grpSpPr>
        <p:sp>
          <p:nvSpPr>
            <p:cNvPr id="9915" name="Google Shape;9915;p9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9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9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93"/>
          <p:cNvGrpSpPr/>
          <p:nvPr/>
        </p:nvGrpSpPr>
        <p:grpSpPr>
          <a:xfrm>
            <a:off x="6256714" y="2781214"/>
            <a:ext cx="421927" cy="370882"/>
            <a:chOff x="-3030525" y="3973150"/>
            <a:chExt cx="293025" cy="257575"/>
          </a:xfrm>
        </p:grpSpPr>
        <p:sp>
          <p:nvSpPr>
            <p:cNvPr id="9920" name="Google Shape;9920;p9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9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93"/>
          <p:cNvGrpSpPr/>
          <p:nvPr/>
        </p:nvGrpSpPr>
        <p:grpSpPr>
          <a:xfrm>
            <a:off x="1358307" y="3369426"/>
            <a:ext cx="421927" cy="297195"/>
            <a:chOff x="-1199300" y="3279250"/>
            <a:chExt cx="293025" cy="206400"/>
          </a:xfrm>
        </p:grpSpPr>
        <p:sp>
          <p:nvSpPr>
            <p:cNvPr id="9923" name="Google Shape;9923;p9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9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9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9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7" name="Google Shape;9927;p93"/>
          <p:cNvGrpSpPr/>
          <p:nvPr/>
        </p:nvGrpSpPr>
        <p:grpSpPr>
          <a:xfrm>
            <a:off x="1365393" y="1688773"/>
            <a:ext cx="444605" cy="420559"/>
            <a:chOff x="-6338550" y="3272950"/>
            <a:chExt cx="308775" cy="292075"/>
          </a:xfrm>
        </p:grpSpPr>
        <p:sp>
          <p:nvSpPr>
            <p:cNvPr id="9928" name="Google Shape;9928;p9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9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9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93"/>
          <p:cNvGrpSpPr/>
          <p:nvPr/>
        </p:nvGrpSpPr>
        <p:grpSpPr>
          <a:xfrm>
            <a:off x="1376732" y="2205194"/>
            <a:ext cx="421927" cy="419659"/>
            <a:chOff x="-6329100" y="3632100"/>
            <a:chExt cx="293025" cy="291450"/>
          </a:xfrm>
        </p:grpSpPr>
        <p:sp>
          <p:nvSpPr>
            <p:cNvPr id="9932" name="Google Shape;9932;p9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9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9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93"/>
          <p:cNvGrpSpPr/>
          <p:nvPr/>
        </p:nvGrpSpPr>
        <p:grpSpPr>
          <a:xfrm>
            <a:off x="1389783" y="2756828"/>
            <a:ext cx="419623" cy="419659"/>
            <a:chOff x="-6329875" y="3992050"/>
            <a:chExt cx="291425" cy="291450"/>
          </a:xfrm>
        </p:grpSpPr>
        <p:sp>
          <p:nvSpPr>
            <p:cNvPr id="9936" name="Google Shape;9936;p9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9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9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9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93"/>
          <p:cNvGrpSpPr/>
          <p:nvPr/>
        </p:nvGrpSpPr>
        <p:grpSpPr>
          <a:xfrm>
            <a:off x="4075920" y="1687530"/>
            <a:ext cx="423079" cy="423043"/>
            <a:chOff x="-4478975" y="3251700"/>
            <a:chExt cx="293825" cy="293800"/>
          </a:xfrm>
        </p:grpSpPr>
        <p:sp>
          <p:nvSpPr>
            <p:cNvPr id="9941" name="Google Shape;9941;p9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9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9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93"/>
          <p:cNvGrpSpPr/>
          <p:nvPr/>
        </p:nvGrpSpPr>
        <p:grpSpPr>
          <a:xfrm>
            <a:off x="4075920" y="2205192"/>
            <a:ext cx="423079" cy="419659"/>
            <a:chOff x="-4475825" y="3612425"/>
            <a:chExt cx="293825" cy="291450"/>
          </a:xfrm>
        </p:grpSpPr>
        <p:sp>
          <p:nvSpPr>
            <p:cNvPr id="9945" name="Google Shape;9945;p9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9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9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93"/>
          <p:cNvGrpSpPr/>
          <p:nvPr/>
        </p:nvGrpSpPr>
        <p:grpSpPr>
          <a:xfrm>
            <a:off x="4084992" y="2756844"/>
            <a:ext cx="428730" cy="419623"/>
            <a:chOff x="-4480550" y="3970800"/>
            <a:chExt cx="297750" cy="291425"/>
          </a:xfrm>
        </p:grpSpPr>
        <p:sp>
          <p:nvSpPr>
            <p:cNvPr id="9949" name="Google Shape;9949;p9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9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93"/>
          <p:cNvGrpSpPr/>
          <p:nvPr/>
        </p:nvGrpSpPr>
        <p:grpSpPr>
          <a:xfrm>
            <a:off x="6788826" y="1689221"/>
            <a:ext cx="415123" cy="419659"/>
            <a:chOff x="-2668225" y="3239075"/>
            <a:chExt cx="288300" cy="291450"/>
          </a:xfrm>
        </p:grpSpPr>
        <p:sp>
          <p:nvSpPr>
            <p:cNvPr id="9952" name="Google Shape;9952;p9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9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9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9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93"/>
          <p:cNvGrpSpPr/>
          <p:nvPr/>
        </p:nvGrpSpPr>
        <p:grpSpPr>
          <a:xfrm>
            <a:off x="6785982" y="2205191"/>
            <a:ext cx="420811" cy="419659"/>
            <a:chOff x="-2671375" y="3597450"/>
            <a:chExt cx="292250" cy="291450"/>
          </a:xfrm>
        </p:grpSpPr>
        <p:sp>
          <p:nvSpPr>
            <p:cNvPr id="9958" name="Google Shape;9958;p9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9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93"/>
          <p:cNvGrpSpPr/>
          <p:nvPr/>
        </p:nvGrpSpPr>
        <p:grpSpPr>
          <a:xfrm>
            <a:off x="6796765" y="2755691"/>
            <a:ext cx="423043" cy="421927"/>
            <a:chOff x="-2670575" y="3956600"/>
            <a:chExt cx="293800" cy="293025"/>
          </a:xfrm>
        </p:grpSpPr>
        <p:sp>
          <p:nvSpPr>
            <p:cNvPr id="9961" name="Google Shape;9961;p9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9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9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9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93"/>
          <p:cNvGrpSpPr/>
          <p:nvPr/>
        </p:nvGrpSpPr>
        <p:grpSpPr>
          <a:xfrm>
            <a:off x="3054285" y="3311947"/>
            <a:ext cx="426462" cy="418363"/>
            <a:chOff x="-1183550" y="3586525"/>
            <a:chExt cx="296175" cy="290550"/>
          </a:xfrm>
        </p:grpSpPr>
        <p:sp>
          <p:nvSpPr>
            <p:cNvPr id="9966" name="Google Shape;9966;p9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9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9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9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9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9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9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93"/>
          <p:cNvGrpSpPr/>
          <p:nvPr/>
        </p:nvGrpSpPr>
        <p:grpSpPr>
          <a:xfrm>
            <a:off x="1917896" y="1689799"/>
            <a:ext cx="420811" cy="418507"/>
            <a:chOff x="-5971525" y="3273750"/>
            <a:chExt cx="292250" cy="290650"/>
          </a:xfrm>
        </p:grpSpPr>
        <p:sp>
          <p:nvSpPr>
            <p:cNvPr id="9976" name="Google Shape;9976;p9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9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93"/>
          <p:cNvGrpSpPr/>
          <p:nvPr/>
        </p:nvGrpSpPr>
        <p:grpSpPr>
          <a:xfrm>
            <a:off x="1912226" y="2203826"/>
            <a:ext cx="432150" cy="422395"/>
            <a:chOff x="-5974675" y="3632100"/>
            <a:chExt cx="300125" cy="293350"/>
          </a:xfrm>
        </p:grpSpPr>
        <p:sp>
          <p:nvSpPr>
            <p:cNvPr id="9979" name="Google Shape;9979;p9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9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9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93"/>
          <p:cNvGrpSpPr/>
          <p:nvPr/>
        </p:nvGrpSpPr>
        <p:grpSpPr>
          <a:xfrm>
            <a:off x="1942267" y="2755694"/>
            <a:ext cx="395865" cy="421927"/>
            <a:chOff x="-5971525" y="3990475"/>
            <a:chExt cx="274925" cy="293025"/>
          </a:xfrm>
        </p:grpSpPr>
        <p:sp>
          <p:nvSpPr>
            <p:cNvPr id="9983" name="Google Shape;9983;p9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9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9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9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93"/>
          <p:cNvGrpSpPr/>
          <p:nvPr/>
        </p:nvGrpSpPr>
        <p:grpSpPr>
          <a:xfrm>
            <a:off x="4615473" y="1689798"/>
            <a:ext cx="420775" cy="418507"/>
            <a:chOff x="-4118225" y="3253275"/>
            <a:chExt cx="292225" cy="290650"/>
          </a:xfrm>
        </p:grpSpPr>
        <p:sp>
          <p:nvSpPr>
            <p:cNvPr id="9988" name="Google Shape;9988;p9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9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93"/>
          <p:cNvGrpSpPr/>
          <p:nvPr/>
        </p:nvGrpSpPr>
        <p:grpSpPr>
          <a:xfrm>
            <a:off x="4665924" y="2204922"/>
            <a:ext cx="319874" cy="420199"/>
            <a:chOff x="-4082800" y="3612425"/>
            <a:chExt cx="222150" cy="291825"/>
          </a:xfrm>
        </p:grpSpPr>
        <p:sp>
          <p:nvSpPr>
            <p:cNvPr id="9991" name="Google Shape;9991;p9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9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9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93"/>
          <p:cNvGrpSpPr/>
          <p:nvPr/>
        </p:nvGrpSpPr>
        <p:grpSpPr>
          <a:xfrm>
            <a:off x="4627372" y="2769876"/>
            <a:ext cx="420775" cy="393561"/>
            <a:chOff x="-4118225" y="3990475"/>
            <a:chExt cx="292225" cy="273325"/>
          </a:xfrm>
        </p:grpSpPr>
        <p:sp>
          <p:nvSpPr>
            <p:cNvPr id="9995" name="Google Shape;9995;p9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9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9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93"/>
          <p:cNvGrpSpPr/>
          <p:nvPr/>
        </p:nvGrpSpPr>
        <p:grpSpPr>
          <a:xfrm>
            <a:off x="7338026" y="1688087"/>
            <a:ext cx="394713" cy="421927"/>
            <a:chOff x="-2312225" y="3238300"/>
            <a:chExt cx="274125" cy="293025"/>
          </a:xfrm>
        </p:grpSpPr>
        <p:sp>
          <p:nvSpPr>
            <p:cNvPr id="10000" name="Google Shape;10000;p9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9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93"/>
          <p:cNvGrpSpPr/>
          <p:nvPr/>
        </p:nvGrpSpPr>
        <p:grpSpPr>
          <a:xfrm>
            <a:off x="7335742" y="2756825"/>
            <a:ext cx="423079" cy="419659"/>
            <a:chOff x="-2310650" y="3958175"/>
            <a:chExt cx="293825" cy="291450"/>
          </a:xfrm>
        </p:grpSpPr>
        <p:sp>
          <p:nvSpPr>
            <p:cNvPr id="10003" name="Google Shape;10003;p9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9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93"/>
          <p:cNvGrpSpPr/>
          <p:nvPr/>
        </p:nvGrpSpPr>
        <p:grpSpPr>
          <a:xfrm>
            <a:off x="4702603" y="3308459"/>
            <a:ext cx="424159" cy="419659"/>
            <a:chOff x="-1182750" y="3962900"/>
            <a:chExt cx="294575" cy="291450"/>
          </a:xfrm>
        </p:grpSpPr>
        <p:sp>
          <p:nvSpPr>
            <p:cNvPr id="10006" name="Google Shape;10006;p9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9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9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9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9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9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93"/>
          <p:cNvGrpSpPr/>
          <p:nvPr/>
        </p:nvGrpSpPr>
        <p:grpSpPr>
          <a:xfrm>
            <a:off x="2455739" y="1689223"/>
            <a:ext cx="424195" cy="419659"/>
            <a:chOff x="-5611575" y="3272950"/>
            <a:chExt cx="294600" cy="291450"/>
          </a:xfrm>
        </p:grpSpPr>
        <p:sp>
          <p:nvSpPr>
            <p:cNvPr id="10014" name="Google Shape;10014;p9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9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9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9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93"/>
          <p:cNvGrpSpPr/>
          <p:nvPr/>
        </p:nvGrpSpPr>
        <p:grpSpPr>
          <a:xfrm>
            <a:off x="2455739" y="2205770"/>
            <a:ext cx="424195" cy="418507"/>
            <a:chOff x="-5613150" y="3632900"/>
            <a:chExt cx="294600" cy="290650"/>
          </a:xfrm>
        </p:grpSpPr>
        <p:sp>
          <p:nvSpPr>
            <p:cNvPr id="10020" name="Google Shape;10020;p9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9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93"/>
          <p:cNvGrpSpPr/>
          <p:nvPr/>
        </p:nvGrpSpPr>
        <p:grpSpPr>
          <a:xfrm>
            <a:off x="7324977" y="2153586"/>
            <a:ext cx="420811" cy="522864"/>
            <a:chOff x="-2310650" y="3525775"/>
            <a:chExt cx="292250" cy="363125"/>
          </a:xfrm>
        </p:grpSpPr>
        <p:sp>
          <p:nvSpPr>
            <p:cNvPr id="10023" name="Google Shape;10023;p9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9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9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9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93"/>
          <p:cNvGrpSpPr/>
          <p:nvPr/>
        </p:nvGrpSpPr>
        <p:grpSpPr>
          <a:xfrm>
            <a:off x="2467638" y="2756270"/>
            <a:ext cx="424195" cy="420775"/>
            <a:chOff x="-5613150" y="3991275"/>
            <a:chExt cx="294600" cy="292225"/>
          </a:xfrm>
        </p:grpSpPr>
        <p:sp>
          <p:nvSpPr>
            <p:cNvPr id="10028" name="Google Shape;10028;p9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9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9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93"/>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3"/>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9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9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9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93"/>
          <p:cNvGrpSpPr/>
          <p:nvPr/>
        </p:nvGrpSpPr>
        <p:grpSpPr>
          <a:xfrm>
            <a:off x="5139126" y="1689438"/>
            <a:ext cx="434634" cy="419227"/>
            <a:chOff x="-3768700" y="3253275"/>
            <a:chExt cx="301850" cy="291150"/>
          </a:xfrm>
        </p:grpSpPr>
        <p:sp>
          <p:nvSpPr>
            <p:cNvPr id="10038" name="Google Shape;10038;p9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9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9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93"/>
          <p:cNvGrpSpPr/>
          <p:nvPr/>
        </p:nvGrpSpPr>
        <p:grpSpPr>
          <a:xfrm>
            <a:off x="5143209" y="2217090"/>
            <a:ext cx="426462" cy="395865"/>
            <a:chOff x="-3808700" y="3628950"/>
            <a:chExt cx="296175" cy="274925"/>
          </a:xfrm>
        </p:grpSpPr>
        <p:sp>
          <p:nvSpPr>
            <p:cNvPr id="10042" name="Google Shape;10042;p9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9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93"/>
          <p:cNvGrpSpPr/>
          <p:nvPr/>
        </p:nvGrpSpPr>
        <p:grpSpPr>
          <a:xfrm>
            <a:off x="5208420" y="2756412"/>
            <a:ext cx="419443" cy="420487"/>
            <a:chOff x="-3771675" y="3971775"/>
            <a:chExt cx="291300" cy="292025"/>
          </a:xfrm>
        </p:grpSpPr>
        <p:sp>
          <p:nvSpPr>
            <p:cNvPr id="10046" name="Google Shape;10046;p9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9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9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9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9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93"/>
          <p:cNvGrpSpPr/>
          <p:nvPr/>
        </p:nvGrpSpPr>
        <p:grpSpPr>
          <a:xfrm>
            <a:off x="7869864" y="1716461"/>
            <a:ext cx="420271" cy="320774"/>
            <a:chOff x="-1951475" y="3273100"/>
            <a:chExt cx="291875" cy="222775"/>
          </a:xfrm>
        </p:grpSpPr>
        <p:sp>
          <p:nvSpPr>
            <p:cNvPr id="10052" name="Google Shape;10052;p9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9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9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93"/>
          <p:cNvGrpSpPr/>
          <p:nvPr/>
        </p:nvGrpSpPr>
        <p:grpSpPr>
          <a:xfrm>
            <a:off x="7867344" y="2205191"/>
            <a:ext cx="425310" cy="419659"/>
            <a:chOff x="-1951475" y="3597450"/>
            <a:chExt cx="295375" cy="291450"/>
          </a:xfrm>
        </p:grpSpPr>
        <p:sp>
          <p:nvSpPr>
            <p:cNvPr id="10056" name="Google Shape;10056;p9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9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9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9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93"/>
          <p:cNvGrpSpPr/>
          <p:nvPr/>
        </p:nvGrpSpPr>
        <p:grpSpPr>
          <a:xfrm>
            <a:off x="7869595" y="2756825"/>
            <a:ext cx="444605" cy="419659"/>
            <a:chOff x="-1960150" y="3956600"/>
            <a:chExt cx="308775" cy="291450"/>
          </a:xfrm>
        </p:grpSpPr>
        <p:sp>
          <p:nvSpPr>
            <p:cNvPr id="10061" name="Google Shape;10061;p9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9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93"/>
          <p:cNvGrpSpPr/>
          <p:nvPr/>
        </p:nvGrpSpPr>
        <p:grpSpPr>
          <a:xfrm>
            <a:off x="1923633" y="3307636"/>
            <a:ext cx="420775" cy="420775"/>
            <a:chOff x="-804700" y="3226500"/>
            <a:chExt cx="292225" cy="292225"/>
          </a:xfrm>
        </p:grpSpPr>
        <p:sp>
          <p:nvSpPr>
            <p:cNvPr id="10064" name="Google Shape;10064;p9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9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9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9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9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9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9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93"/>
          <p:cNvGrpSpPr/>
          <p:nvPr/>
        </p:nvGrpSpPr>
        <p:grpSpPr>
          <a:xfrm>
            <a:off x="3003724" y="1688647"/>
            <a:ext cx="420775" cy="420811"/>
            <a:chOff x="-5251625" y="3272950"/>
            <a:chExt cx="292225" cy="292250"/>
          </a:xfrm>
        </p:grpSpPr>
        <p:sp>
          <p:nvSpPr>
            <p:cNvPr id="10072" name="Google Shape;10072;p9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9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9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93"/>
          <p:cNvGrpSpPr/>
          <p:nvPr/>
        </p:nvGrpSpPr>
        <p:grpSpPr>
          <a:xfrm>
            <a:off x="3000322" y="2204348"/>
            <a:ext cx="427578" cy="421351"/>
            <a:chOff x="-5254775" y="3631325"/>
            <a:chExt cx="296950" cy="292625"/>
          </a:xfrm>
        </p:grpSpPr>
        <p:sp>
          <p:nvSpPr>
            <p:cNvPr id="10076" name="Google Shape;10076;p9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9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9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9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9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9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9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93"/>
          <p:cNvGrpSpPr/>
          <p:nvPr/>
        </p:nvGrpSpPr>
        <p:grpSpPr>
          <a:xfrm>
            <a:off x="3016181" y="2756270"/>
            <a:ext cx="419659" cy="420775"/>
            <a:chOff x="-5251625" y="3991275"/>
            <a:chExt cx="291450" cy="292225"/>
          </a:xfrm>
        </p:grpSpPr>
        <p:sp>
          <p:nvSpPr>
            <p:cNvPr id="10084" name="Google Shape;10084;p9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9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9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9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9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93"/>
          <p:cNvGrpSpPr/>
          <p:nvPr/>
        </p:nvGrpSpPr>
        <p:grpSpPr>
          <a:xfrm>
            <a:off x="5756763" y="1689240"/>
            <a:ext cx="319874" cy="419623"/>
            <a:chOff x="-3365275" y="3253275"/>
            <a:chExt cx="222150" cy="291425"/>
          </a:xfrm>
        </p:grpSpPr>
        <p:sp>
          <p:nvSpPr>
            <p:cNvPr id="10090" name="Google Shape;10090;p9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9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93"/>
          <p:cNvGrpSpPr/>
          <p:nvPr/>
        </p:nvGrpSpPr>
        <p:grpSpPr>
          <a:xfrm>
            <a:off x="5730701" y="2204058"/>
            <a:ext cx="371998" cy="421927"/>
            <a:chOff x="-3383375" y="3611625"/>
            <a:chExt cx="258350" cy="293025"/>
          </a:xfrm>
        </p:grpSpPr>
        <p:sp>
          <p:nvSpPr>
            <p:cNvPr id="10093" name="Google Shape;10093;p9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93"/>
          <p:cNvGrpSpPr/>
          <p:nvPr/>
        </p:nvGrpSpPr>
        <p:grpSpPr>
          <a:xfrm>
            <a:off x="5793050" y="2756826"/>
            <a:ext cx="271097" cy="419659"/>
            <a:chOff x="-3347950" y="3971575"/>
            <a:chExt cx="188275" cy="291450"/>
          </a:xfrm>
        </p:grpSpPr>
        <p:sp>
          <p:nvSpPr>
            <p:cNvPr id="10096" name="Google Shape;10096;p9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9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9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93"/>
          <p:cNvGrpSpPr/>
          <p:nvPr/>
        </p:nvGrpSpPr>
        <p:grpSpPr>
          <a:xfrm>
            <a:off x="842909" y="3307061"/>
            <a:ext cx="371998" cy="421927"/>
            <a:chOff x="-1575775" y="3238300"/>
            <a:chExt cx="258350" cy="293025"/>
          </a:xfrm>
        </p:grpSpPr>
        <p:sp>
          <p:nvSpPr>
            <p:cNvPr id="10100" name="Google Shape;10100;p93"/>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9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9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9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9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93"/>
          <p:cNvGrpSpPr/>
          <p:nvPr/>
        </p:nvGrpSpPr>
        <p:grpSpPr>
          <a:xfrm>
            <a:off x="2487807" y="3309051"/>
            <a:ext cx="423079" cy="424159"/>
            <a:chOff x="-1591550" y="3597475"/>
            <a:chExt cx="293825" cy="294575"/>
          </a:xfrm>
        </p:grpSpPr>
        <p:sp>
          <p:nvSpPr>
            <p:cNvPr id="10106" name="Google Shape;10106;p9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9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93"/>
          <p:cNvGrpSpPr/>
          <p:nvPr/>
        </p:nvGrpSpPr>
        <p:grpSpPr>
          <a:xfrm>
            <a:off x="4137277" y="3318663"/>
            <a:ext cx="421927" cy="399248"/>
            <a:chOff x="-1592325" y="3957400"/>
            <a:chExt cx="293025" cy="277275"/>
          </a:xfrm>
        </p:grpSpPr>
        <p:sp>
          <p:nvSpPr>
            <p:cNvPr id="10110" name="Google Shape;10110;p9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9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9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93"/>
          <p:cNvGrpSpPr/>
          <p:nvPr/>
        </p:nvGrpSpPr>
        <p:grpSpPr>
          <a:xfrm>
            <a:off x="3624147" y="3310744"/>
            <a:ext cx="369730" cy="420775"/>
            <a:chOff x="-778700" y="3612425"/>
            <a:chExt cx="256775" cy="292225"/>
          </a:xfrm>
        </p:grpSpPr>
        <p:sp>
          <p:nvSpPr>
            <p:cNvPr id="10115" name="Google Shape;10115;p9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9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9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9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9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93"/>
          <p:cNvGrpSpPr/>
          <p:nvPr/>
        </p:nvGrpSpPr>
        <p:grpSpPr>
          <a:xfrm>
            <a:off x="6095649" y="3828305"/>
            <a:ext cx="340731" cy="387641"/>
            <a:chOff x="7728464" y="1561258"/>
            <a:chExt cx="349719" cy="397866"/>
          </a:xfrm>
        </p:grpSpPr>
        <p:sp>
          <p:nvSpPr>
            <p:cNvPr id="10122" name="Google Shape;10122;p9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9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93"/>
          <p:cNvGrpSpPr/>
          <p:nvPr/>
        </p:nvGrpSpPr>
        <p:grpSpPr>
          <a:xfrm>
            <a:off x="4018617" y="3828305"/>
            <a:ext cx="387681" cy="387641"/>
            <a:chOff x="5611350" y="1561258"/>
            <a:chExt cx="397907" cy="397866"/>
          </a:xfrm>
        </p:grpSpPr>
        <p:sp>
          <p:nvSpPr>
            <p:cNvPr id="10125" name="Google Shape;10125;p9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93"/>
          <p:cNvGrpSpPr/>
          <p:nvPr/>
        </p:nvGrpSpPr>
        <p:grpSpPr>
          <a:xfrm>
            <a:off x="4537903" y="3925571"/>
            <a:ext cx="387610" cy="193109"/>
            <a:chOff x="6140660" y="1661097"/>
            <a:chExt cx="397835" cy="198202"/>
          </a:xfrm>
        </p:grpSpPr>
        <p:sp>
          <p:nvSpPr>
            <p:cNvPr id="10130" name="Google Shape;10130;p9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9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9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9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93"/>
          <p:cNvGrpSpPr/>
          <p:nvPr/>
        </p:nvGrpSpPr>
        <p:grpSpPr>
          <a:xfrm>
            <a:off x="5057118" y="3828305"/>
            <a:ext cx="387681" cy="387641"/>
            <a:chOff x="6669907" y="1561258"/>
            <a:chExt cx="397907" cy="397866"/>
          </a:xfrm>
        </p:grpSpPr>
        <p:sp>
          <p:nvSpPr>
            <p:cNvPr id="10135" name="Google Shape;10135;p9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9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9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9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9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93"/>
          <p:cNvGrpSpPr/>
          <p:nvPr/>
        </p:nvGrpSpPr>
        <p:grpSpPr>
          <a:xfrm>
            <a:off x="1942348" y="3885842"/>
            <a:ext cx="387681" cy="272572"/>
            <a:chOff x="3386036" y="1746339"/>
            <a:chExt cx="397907" cy="279762"/>
          </a:xfrm>
        </p:grpSpPr>
        <p:sp>
          <p:nvSpPr>
            <p:cNvPr id="10141" name="Google Shape;10141;p9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9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93"/>
          <p:cNvGrpSpPr/>
          <p:nvPr/>
        </p:nvGrpSpPr>
        <p:grpSpPr>
          <a:xfrm>
            <a:off x="2980045" y="3828288"/>
            <a:ext cx="387681" cy="387681"/>
            <a:chOff x="4417380" y="1687279"/>
            <a:chExt cx="397907" cy="397907"/>
          </a:xfrm>
        </p:grpSpPr>
        <p:sp>
          <p:nvSpPr>
            <p:cNvPr id="10144" name="Google Shape;10144;p9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9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93"/>
          <p:cNvGrpSpPr/>
          <p:nvPr/>
        </p:nvGrpSpPr>
        <p:grpSpPr>
          <a:xfrm>
            <a:off x="7926526" y="3308537"/>
            <a:ext cx="387661" cy="387661"/>
            <a:chOff x="2869999" y="1687279"/>
            <a:chExt cx="397887" cy="397887"/>
          </a:xfrm>
        </p:grpSpPr>
        <p:sp>
          <p:nvSpPr>
            <p:cNvPr id="10147" name="Google Shape;10147;p9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93"/>
          <p:cNvGrpSpPr/>
          <p:nvPr/>
        </p:nvGrpSpPr>
        <p:grpSpPr>
          <a:xfrm>
            <a:off x="2461634" y="3828664"/>
            <a:ext cx="386807" cy="386929"/>
            <a:chOff x="3902887" y="1687655"/>
            <a:chExt cx="397010" cy="397135"/>
          </a:xfrm>
        </p:grpSpPr>
        <p:sp>
          <p:nvSpPr>
            <p:cNvPr id="10150" name="Google Shape;10150;p9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9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93"/>
          <p:cNvGrpSpPr/>
          <p:nvPr/>
        </p:nvGrpSpPr>
        <p:grpSpPr>
          <a:xfrm>
            <a:off x="3499331" y="3828344"/>
            <a:ext cx="387681" cy="387681"/>
            <a:chOff x="4933458" y="1687279"/>
            <a:chExt cx="397907" cy="397907"/>
          </a:xfrm>
        </p:grpSpPr>
        <p:sp>
          <p:nvSpPr>
            <p:cNvPr id="10153" name="Google Shape;10153;p9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9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93"/>
          <p:cNvGrpSpPr/>
          <p:nvPr/>
        </p:nvGrpSpPr>
        <p:grpSpPr>
          <a:xfrm>
            <a:off x="5273586" y="3308775"/>
            <a:ext cx="387681" cy="387661"/>
            <a:chOff x="266768" y="1721375"/>
            <a:chExt cx="397907" cy="397887"/>
          </a:xfrm>
        </p:grpSpPr>
        <p:sp>
          <p:nvSpPr>
            <p:cNvPr id="10156" name="Google Shape;10156;p9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9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93"/>
          <p:cNvGrpSpPr/>
          <p:nvPr/>
        </p:nvGrpSpPr>
        <p:grpSpPr>
          <a:xfrm>
            <a:off x="7395588" y="3308924"/>
            <a:ext cx="387539" cy="386888"/>
            <a:chOff x="2408992" y="1722875"/>
            <a:chExt cx="397761" cy="397093"/>
          </a:xfrm>
        </p:grpSpPr>
        <p:sp>
          <p:nvSpPr>
            <p:cNvPr id="10159" name="Google Shape;10159;p9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9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93"/>
          <p:cNvGrpSpPr/>
          <p:nvPr/>
        </p:nvGrpSpPr>
        <p:grpSpPr>
          <a:xfrm>
            <a:off x="5576404" y="3828305"/>
            <a:ext cx="387641" cy="387641"/>
            <a:chOff x="7199196" y="1561258"/>
            <a:chExt cx="397866" cy="397866"/>
          </a:xfrm>
        </p:grpSpPr>
        <p:sp>
          <p:nvSpPr>
            <p:cNvPr id="10162" name="Google Shape;10162;p9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9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9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93"/>
          <p:cNvGrpSpPr/>
          <p:nvPr/>
        </p:nvGrpSpPr>
        <p:grpSpPr>
          <a:xfrm>
            <a:off x="6332282" y="3308537"/>
            <a:ext cx="387661" cy="387661"/>
            <a:chOff x="1379798" y="1723250"/>
            <a:chExt cx="397887" cy="397887"/>
          </a:xfrm>
        </p:grpSpPr>
        <p:sp>
          <p:nvSpPr>
            <p:cNvPr id="10166" name="Google Shape;10166;p9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9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9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93"/>
          <p:cNvGrpSpPr/>
          <p:nvPr/>
        </p:nvGrpSpPr>
        <p:grpSpPr>
          <a:xfrm>
            <a:off x="5801242" y="3308537"/>
            <a:ext cx="387641" cy="387661"/>
            <a:chOff x="864491" y="1723250"/>
            <a:chExt cx="397866" cy="397887"/>
          </a:xfrm>
        </p:grpSpPr>
        <p:sp>
          <p:nvSpPr>
            <p:cNvPr id="10171" name="Google Shape;10171;p9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9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9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4" name="Google Shape;10174;p93"/>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5" name="Google Shape;10175;p93"/>
          <p:cNvGrpSpPr/>
          <p:nvPr/>
        </p:nvGrpSpPr>
        <p:grpSpPr>
          <a:xfrm>
            <a:off x="6568070" y="3827060"/>
            <a:ext cx="388966" cy="388966"/>
            <a:chOff x="1190625" y="238125"/>
            <a:chExt cx="5235075" cy="5235075"/>
          </a:xfrm>
        </p:grpSpPr>
        <p:sp>
          <p:nvSpPr>
            <p:cNvPr id="10176" name="Google Shape;10176;p9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9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8" name="Google Shape;10178;p9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82" name="Shape 10182"/>
        <p:cNvGrpSpPr/>
        <p:nvPr/>
      </p:nvGrpSpPr>
      <p:grpSpPr>
        <a:xfrm>
          <a:off x="0" y="0"/>
          <a:ext cx="0" cy="0"/>
          <a:chOff x="0" y="0"/>
          <a:chExt cx="0" cy="0"/>
        </a:xfrm>
      </p:grpSpPr>
      <p:pic>
        <p:nvPicPr>
          <p:cNvPr id="10183" name="Google Shape;10183;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4" name="Shape 1884"/>
        <p:cNvGrpSpPr/>
        <p:nvPr/>
      </p:nvGrpSpPr>
      <p:grpSpPr>
        <a:xfrm>
          <a:off x="0" y="0"/>
          <a:ext cx="0" cy="0"/>
          <a:chOff x="0" y="0"/>
          <a:chExt cx="0" cy="0"/>
        </a:xfrm>
      </p:grpSpPr>
      <p:sp>
        <p:nvSpPr>
          <p:cNvPr id="1885" name="Google Shape;188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V</a:t>
            </a:r>
            <a:r>
              <a:rPr lang="pt-BR"/>
              <a:t>ocê precisa de um texto longo?</a:t>
            </a:r>
            <a:endParaRPr/>
          </a:p>
        </p:txBody>
      </p:sp>
      <p:sp>
        <p:nvSpPr>
          <p:cNvPr id="1886" name="Google Shape;1886;p45"/>
          <p:cNvSpPr txBox="1"/>
          <p:nvPr>
            <p:ph idx="1" type="subTitle"/>
          </p:nvPr>
        </p:nvSpPr>
        <p:spPr>
          <a:xfrm>
            <a:off x="4369824" y="1404450"/>
            <a:ext cx="3135300" cy="278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pt-BR"/>
              <a:t>Falando em crateras, muitas delas foram nomeadas em homenagem a artistas ou autores que fizeram contribuições significativas em seus respectivos campos. Mercúrio leva um pouco mais de 58 dias para completar sua rotação, então tente imaginar como os dias devem ser longos lá! Como as temperaturas são tão extremas, embora não tão extremas quanto as de Vênus, e a radiação solar é tão alta, Mercúrio foi considerado não habitável</a:t>
            </a:r>
            <a:endParaRPr/>
          </a:p>
        </p:txBody>
      </p:sp>
      <p:sp>
        <p:nvSpPr>
          <p:cNvPr id="1887" name="Google Shape;1887;p45"/>
          <p:cNvSpPr txBox="1"/>
          <p:nvPr>
            <p:ph idx="2" type="subTitle"/>
          </p:nvPr>
        </p:nvSpPr>
        <p:spPr>
          <a:xfrm>
            <a:off x="713225" y="1404450"/>
            <a:ext cx="3135300" cy="278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pt-BR"/>
              <a:t>Mercúrio é o planeta mais próximo do Sol e o menor de todo o Sistema Solar. O nome desse planeta não tem nada a ver com o metal líquido, pois Mercúrio foi nomeado em homenagem ao deus mensageiro romano. Apesar de estar mais próximo do Sol do que Vênus, suas temperaturas não são tão altas quanto as desse planeta. Sua superfície é bastante semelhante à da Lua da Terra, o que significa que há muitas crateras e planícies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1" name="Shape 1891"/>
        <p:cNvGrpSpPr/>
        <p:nvPr/>
      </p:nvGrpSpPr>
      <p:grpSpPr>
        <a:xfrm>
          <a:off x="0" y="0"/>
          <a:ext cx="0" cy="0"/>
          <a:chOff x="0" y="0"/>
          <a:chExt cx="0" cy="0"/>
        </a:xfrm>
      </p:grpSpPr>
      <p:sp>
        <p:nvSpPr>
          <p:cNvPr id="1892" name="Google Shape;1892;p46"/>
          <p:cNvSpPr txBox="1"/>
          <p:nvPr>
            <p:ph type="title"/>
          </p:nvPr>
        </p:nvSpPr>
        <p:spPr>
          <a:xfrm>
            <a:off x="1441000" y="831300"/>
            <a:ext cx="4466400" cy="6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pt-BR"/>
              <a:t>E</a:t>
            </a:r>
            <a:r>
              <a:rPr lang="pt-BR"/>
              <a:t>ste é o título do slide</a:t>
            </a:r>
            <a:endParaRPr/>
          </a:p>
        </p:txBody>
      </p:sp>
      <p:sp>
        <p:nvSpPr>
          <p:cNvPr id="1893" name="Google Shape;1893;p46"/>
          <p:cNvSpPr txBox="1"/>
          <p:nvPr>
            <p:ph idx="1" type="subTitle"/>
          </p:nvPr>
        </p:nvSpPr>
        <p:spPr>
          <a:xfrm>
            <a:off x="1441000" y="1516600"/>
            <a:ext cx="4466400" cy="21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Sabe o que ajuda a deixar seu ponto mais claro? Listas como esta: </a:t>
            </a:r>
            <a:endParaRPr/>
          </a:p>
          <a:p>
            <a:pPr indent="-317500" lvl="0" marL="457200" rtl="0" algn="l">
              <a:spcBef>
                <a:spcPts val="1000"/>
              </a:spcBef>
              <a:spcAft>
                <a:spcPts val="0"/>
              </a:spcAft>
              <a:buSzPts val="1400"/>
              <a:buChar char="●"/>
            </a:pPr>
            <a:r>
              <a:rPr lang="pt-BR"/>
              <a:t>São simples </a:t>
            </a:r>
            <a:endParaRPr/>
          </a:p>
          <a:p>
            <a:pPr indent="-317500" lvl="0" marL="457200" rtl="0" algn="l">
              <a:spcBef>
                <a:spcPts val="0"/>
              </a:spcBef>
              <a:spcAft>
                <a:spcPts val="0"/>
              </a:spcAft>
              <a:buSzPts val="1400"/>
              <a:buChar char="●"/>
            </a:pPr>
            <a:r>
              <a:rPr lang="pt-BR"/>
              <a:t>Você pode organizar suas ideias mais claramente</a:t>
            </a:r>
            <a:endParaRPr/>
          </a:p>
          <a:p>
            <a:pPr indent="-317500" lvl="0" marL="457200" rtl="0" algn="l">
              <a:spcBef>
                <a:spcPts val="0"/>
              </a:spcBef>
              <a:spcAft>
                <a:spcPts val="0"/>
              </a:spcAft>
              <a:buSzPts val="1400"/>
              <a:buChar char="●"/>
            </a:pPr>
            <a:r>
              <a:rPr lang="pt-BR"/>
              <a:t>Nunca mais esquecerá de comprar o leite</a:t>
            </a:r>
            <a:endParaRPr/>
          </a:p>
          <a:p>
            <a:pPr indent="0" lvl="0" marL="0" rtl="0" algn="l">
              <a:spcBef>
                <a:spcPts val="1000"/>
              </a:spcBef>
              <a:spcAft>
                <a:spcPts val="0"/>
              </a:spcAft>
              <a:buNone/>
            </a:pPr>
            <a:r>
              <a:rPr lang="pt-BR"/>
              <a:t>E o mais importante: seu público entenderá sua apresentação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7" name="Shape 1897"/>
        <p:cNvGrpSpPr/>
        <p:nvPr/>
      </p:nvGrpSpPr>
      <p:grpSpPr>
        <a:xfrm>
          <a:off x="0" y="0"/>
          <a:ext cx="0" cy="0"/>
          <a:chOff x="0" y="0"/>
          <a:chExt cx="0" cy="0"/>
        </a:xfrm>
      </p:grpSpPr>
      <p:sp>
        <p:nvSpPr>
          <p:cNvPr id="1898" name="Google Shape;1898;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Dois colunas</a:t>
            </a:r>
            <a:endParaRPr/>
          </a:p>
        </p:txBody>
      </p:sp>
      <p:sp>
        <p:nvSpPr>
          <p:cNvPr id="1899" name="Google Shape;1899;p47"/>
          <p:cNvSpPr txBox="1"/>
          <p:nvPr>
            <p:ph idx="1" type="subTitle"/>
          </p:nvPr>
        </p:nvSpPr>
        <p:spPr>
          <a:xfrm>
            <a:off x="5150027" y="2904475"/>
            <a:ext cx="24429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Vênus tem um nome muito bonito e é o segundo planeta mais próximo do Sol. É terrivelmente quente</a:t>
            </a:r>
            <a:endParaRPr/>
          </a:p>
        </p:txBody>
      </p:sp>
      <p:sp>
        <p:nvSpPr>
          <p:cNvPr id="1900" name="Google Shape;1900;p47"/>
          <p:cNvSpPr txBox="1"/>
          <p:nvPr>
            <p:ph idx="2" type="subTitle"/>
          </p:nvPr>
        </p:nvSpPr>
        <p:spPr>
          <a:xfrm>
            <a:off x="1551062" y="2904475"/>
            <a:ext cx="24429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Mercúrio é o menor e mais interno planeta do Sistema Solar. Só é um pouco maior que a Lua</a:t>
            </a:r>
            <a:endParaRPr/>
          </a:p>
        </p:txBody>
      </p:sp>
      <p:sp>
        <p:nvSpPr>
          <p:cNvPr id="1901" name="Google Shape;1901;p47"/>
          <p:cNvSpPr txBox="1"/>
          <p:nvPr>
            <p:ph idx="3" type="subTitle"/>
          </p:nvPr>
        </p:nvSpPr>
        <p:spPr>
          <a:xfrm>
            <a:off x="1551062" y="2416850"/>
            <a:ext cx="24429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Eles</a:t>
            </a:r>
            <a:endParaRPr/>
          </a:p>
        </p:txBody>
      </p:sp>
      <p:sp>
        <p:nvSpPr>
          <p:cNvPr id="1902" name="Google Shape;1902;p47"/>
          <p:cNvSpPr txBox="1"/>
          <p:nvPr>
            <p:ph idx="4" type="subTitle"/>
          </p:nvPr>
        </p:nvSpPr>
        <p:spPr>
          <a:xfrm>
            <a:off x="5150030" y="2416850"/>
            <a:ext cx="24429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Nós</a:t>
            </a:r>
            <a:endParaRPr/>
          </a:p>
        </p:txBody>
      </p:sp>
      <p:grpSp>
        <p:nvGrpSpPr>
          <p:cNvPr id="1903" name="Google Shape;1903;p47"/>
          <p:cNvGrpSpPr/>
          <p:nvPr/>
        </p:nvGrpSpPr>
        <p:grpSpPr>
          <a:xfrm>
            <a:off x="2543796" y="1641074"/>
            <a:ext cx="457453" cy="449325"/>
            <a:chOff x="-20199150" y="3317850"/>
            <a:chExt cx="309550" cy="304050"/>
          </a:xfrm>
        </p:grpSpPr>
        <p:sp>
          <p:nvSpPr>
            <p:cNvPr id="1904" name="Google Shape;1904;p4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1" name="Google Shape;1911;p47"/>
          <p:cNvSpPr/>
          <p:nvPr/>
        </p:nvSpPr>
        <p:spPr>
          <a:xfrm>
            <a:off x="6146846" y="1641665"/>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5" name="Shape 1915"/>
        <p:cNvGrpSpPr/>
        <p:nvPr/>
      </p:nvGrpSpPr>
      <p:grpSpPr>
        <a:xfrm>
          <a:off x="0" y="0"/>
          <a:ext cx="0" cy="0"/>
          <a:chOff x="0" y="0"/>
          <a:chExt cx="0" cy="0"/>
        </a:xfrm>
      </p:grpSpPr>
      <p:sp>
        <p:nvSpPr>
          <p:cNvPr id="1916" name="Google Shape;1916;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Três colunas</a:t>
            </a:r>
            <a:endParaRPr/>
          </a:p>
        </p:txBody>
      </p:sp>
      <p:sp>
        <p:nvSpPr>
          <p:cNvPr id="1917" name="Google Shape;1917;p48"/>
          <p:cNvSpPr txBox="1"/>
          <p:nvPr>
            <p:ph idx="1" type="subTitle"/>
          </p:nvPr>
        </p:nvSpPr>
        <p:spPr>
          <a:xfrm>
            <a:off x="720002" y="2902660"/>
            <a:ext cx="22404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Júpiter é um gigante gasoso e o maior planeta do Sistema Solar</a:t>
            </a:r>
            <a:endParaRPr/>
          </a:p>
        </p:txBody>
      </p:sp>
      <p:sp>
        <p:nvSpPr>
          <p:cNvPr id="1918" name="Google Shape;1918;p48"/>
          <p:cNvSpPr txBox="1"/>
          <p:nvPr>
            <p:ph idx="2" type="subTitle"/>
          </p:nvPr>
        </p:nvSpPr>
        <p:spPr>
          <a:xfrm>
            <a:off x="3451797" y="2902660"/>
            <a:ext cx="22404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Vênus tem um nome bonito, mas também umas temperaturas altas</a:t>
            </a:r>
            <a:endParaRPr/>
          </a:p>
        </p:txBody>
      </p:sp>
      <p:sp>
        <p:nvSpPr>
          <p:cNvPr id="1919" name="Google Shape;1919;p48"/>
          <p:cNvSpPr txBox="1"/>
          <p:nvPr>
            <p:ph idx="3" type="subTitle"/>
          </p:nvPr>
        </p:nvSpPr>
        <p:spPr>
          <a:xfrm>
            <a:off x="6183598" y="2902660"/>
            <a:ext cx="22404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pt-BR"/>
              <a:t>Apesar de ser vermelho, Marte é na verdade um planeta frio</a:t>
            </a:r>
            <a:endParaRPr/>
          </a:p>
        </p:txBody>
      </p:sp>
      <p:sp>
        <p:nvSpPr>
          <p:cNvPr id="1920" name="Google Shape;1920;p48"/>
          <p:cNvSpPr txBox="1"/>
          <p:nvPr>
            <p:ph idx="4" type="subTitle"/>
          </p:nvPr>
        </p:nvSpPr>
        <p:spPr>
          <a:xfrm>
            <a:off x="720002" y="2448083"/>
            <a:ext cx="2240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Júpiter</a:t>
            </a:r>
            <a:endParaRPr/>
          </a:p>
        </p:txBody>
      </p:sp>
      <p:sp>
        <p:nvSpPr>
          <p:cNvPr id="1921" name="Google Shape;1921;p48"/>
          <p:cNvSpPr txBox="1"/>
          <p:nvPr>
            <p:ph idx="5" type="subTitle"/>
          </p:nvPr>
        </p:nvSpPr>
        <p:spPr>
          <a:xfrm>
            <a:off x="3451800" y="2448083"/>
            <a:ext cx="2240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Vênus</a:t>
            </a:r>
            <a:endParaRPr/>
          </a:p>
        </p:txBody>
      </p:sp>
      <p:sp>
        <p:nvSpPr>
          <p:cNvPr id="1922" name="Google Shape;1922;p48"/>
          <p:cNvSpPr txBox="1"/>
          <p:nvPr>
            <p:ph idx="6" type="subTitle"/>
          </p:nvPr>
        </p:nvSpPr>
        <p:spPr>
          <a:xfrm>
            <a:off x="6183598" y="2448083"/>
            <a:ext cx="2240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Marte</a:t>
            </a:r>
            <a:endParaRPr/>
          </a:p>
        </p:txBody>
      </p:sp>
      <p:grpSp>
        <p:nvGrpSpPr>
          <p:cNvPr id="1923" name="Google Shape;1923;p48"/>
          <p:cNvGrpSpPr/>
          <p:nvPr/>
        </p:nvGrpSpPr>
        <p:grpSpPr>
          <a:xfrm>
            <a:off x="1614959" y="1641083"/>
            <a:ext cx="450470" cy="449325"/>
            <a:chOff x="-20946600" y="3317850"/>
            <a:chExt cx="304825" cy="304050"/>
          </a:xfrm>
        </p:grpSpPr>
        <p:sp>
          <p:nvSpPr>
            <p:cNvPr id="1924" name="Google Shape;1924;p48"/>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8"/>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8"/>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 name="Google Shape;1927;p48"/>
          <p:cNvGrpSpPr/>
          <p:nvPr/>
        </p:nvGrpSpPr>
        <p:grpSpPr>
          <a:xfrm>
            <a:off x="7078573" y="1641951"/>
            <a:ext cx="450507" cy="447589"/>
            <a:chOff x="-15296200" y="3326900"/>
            <a:chExt cx="304850" cy="302875"/>
          </a:xfrm>
        </p:grpSpPr>
        <p:sp>
          <p:nvSpPr>
            <p:cNvPr id="1928" name="Google Shape;1928;p48"/>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8"/>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8"/>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8"/>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8"/>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 name="Google Shape;1933;p48"/>
          <p:cNvGrpSpPr/>
          <p:nvPr/>
        </p:nvGrpSpPr>
        <p:grpSpPr>
          <a:xfrm>
            <a:off x="4328714" y="1658392"/>
            <a:ext cx="486566" cy="414708"/>
            <a:chOff x="-19835275" y="3330250"/>
            <a:chExt cx="329250" cy="280625"/>
          </a:xfrm>
        </p:grpSpPr>
        <p:sp>
          <p:nvSpPr>
            <p:cNvPr id="1934" name="Google Shape;1934;p48"/>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8"/>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8"/>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hallenges in Brazilian Conservation Units by Slidesgo">
  <a:themeElements>
    <a:clrScheme name="Simple Light">
      <a:dk1>
        <a:srgbClr val="2F5244"/>
      </a:dk1>
      <a:lt1>
        <a:srgbClr val="FAFAFA"/>
      </a:lt1>
      <a:dk2>
        <a:srgbClr val="053E1D"/>
      </a:dk2>
      <a:lt2>
        <a:srgbClr val="244F3B"/>
      </a:lt2>
      <a:accent1>
        <a:srgbClr val="336951"/>
      </a:accent1>
      <a:accent2>
        <a:srgbClr val="4D9772"/>
      </a:accent2>
      <a:accent3>
        <a:srgbClr val="459743"/>
      </a:accent3>
      <a:accent4>
        <a:srgbClr val="8ABF6D"/>
      </a:accent4>
      <a:accent5>
        <a:srgbClr val="A9E3A6"/>
      </a:accent5>
      <a:accent6>
        <a:srgbClr val="B8E0A6"/>
      </a:accent6>
      <a:hlink>
        <a:srgbClr val="2F52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